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9A940-F374-4AD7-866C-BAEB163FB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13698-2D13-46E0-9A19-975E8BAA8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F26BA-1DBD-4ED1-B45F-701AA0565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B54BB-559C-4D2E-9319-ADD6296AA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3D2300-2722-462C-9FB1-CDB1F586F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72ADDD-2173-403A-80F0-D30BD7FEE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601144-53F1-44D7-8BE7-5A3F86B38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D81D67-A7E6-4F45-96D2-BDFD77B46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4BC64-654F-44FE-8EFA-0BDC5EF82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6C37D-4475-4FED-ACBF-A69D2D7EC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08EFD-E3D2-49F8-A34C-B45C83EBF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10006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安全文化对安全管理的影响与作用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安全管理现状及挑战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安全文化对安全管理的影响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安全文化在安全管理中的作用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如何培育和推广安全文化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实践案例分析与启示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安全文化是指企业、组织或社会在安全生产、生活过程中形成的，关于安全价值观、安全行为准则、安全规章制度等方面的总和。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包括安全意识、安全知识、安全技能、安全态度等多个方面，强调以人为本，关注人的安全与健康。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安全文化的内涵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提升安全管理水平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安全文化作为安全管理的基础，能够提升组织的安全管理水平，减少事故发生的概率。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增强员工安全意识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通过安全文化的建设，能够增强员工的安全意识，提高员工的安全素质，使员工自觉遵守安全规章制度。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安全文化建设是企业可持续发展的重要保障，能够为企业创造稳定的生产经营环境，提高企业的社会形象和市场竞争力。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安全文化是在长期的安全生产实践中逐渐形成的，需要企业、组织或社会的共同努力和推动。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安全文化的形成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随着社会的进步和科技的发展，安全文化也在不断发展和完善，从单一的安全管理向全面、系统的安全文化建设转变。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安全文化的发展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未来安全文化将更加注重人的因素，强调以人为本的安全理念，同时借助现代科技手段，推动安全文化的数字化、智能化发展。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安全文化的未来趋势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542" b="145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安全文化的形成与发展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安全管理现状及挑战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当前的安全管理法规制度尚不完善，存在诸多漏洞和不足，难以满足日益复杂的安全管理需求。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法规制度不健全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企业和个人对安全问题的重视程度不够，缺乏必要的安全意识和风险防范意识。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292" r="12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417" r="18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在安全管理方面的投入不足，包括资金、技术、人员等方面的支持不够，导致安全管理水平难以提升。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安全投入不足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安全管理现状分析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随着全球化的深入发展，企业面临的安全风险越来越复杂多样，跨国经营中的政治、经济、文化等因素都可能对企业安全构成威胁。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全球化带来的挑战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信息技术的快速发展使得网络安全、数据安全等问题日益突出，如何有效应对新技术带来的安全挑战成为当前亟待解决的问题。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技术进步带来的挑战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社会变革和经济发展带来的贫富差距、环境污染等问题也可能引发社会不稳定因素，对企业和个人安全构成潜在威胁。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社会变革带来的挑战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提升安全意识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通过培育和传播安全文化，可以提高企业和个人的安全意识，增强对安全问题的重视程度。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安全文化的建设有助于推动企业建立完善的安全管理制度和流程，提高安全管理的规范化和科学化水平。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安全文化的推广可以促进企业在安全管理方面的投入，包括资金、技术、人员等方面的支持，从而提升企业整体的安全防范能力。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面对全球化、技术进步和社会变革带来的复杂挑战，引入安全文化可以帮助企业更好地识别、评估和应对各种安全风险，保障企业和个人的生命财产安全。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完善安全制度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促进安全投入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应对复杂挑战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引入安全文化的必要性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安全文化对安全管理的影响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安全文化强调安全意识的重要性，通过培训、宣传等方式提高员工对安全的认识和理解。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安全文化鼓励员工学习安全技能，如应急处理、安全操作等，提升员工的安全能力。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978" b="4978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553" b="455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安全文化倡导员工自觉遵守安全规章制度，形成安全行为习惯，减少人为因素导致的事故。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98" b="2819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提升员工安全意识与技能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833" r="983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安全文化推动企业建立完善的安全管理制度，明确各级职责和权限，确保安全管理工作的有效实施。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安全文化强调安全管理的流程化、标准化，通过优化管理流程提高工作效率和安全性。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安全文化鼓励企业不断创新安全管理方法和手段，适应不断变化的安全环境。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优化企业安全管理制度与流程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https://d.book118.com/118010006031006035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2024-09-13T22:07:52.579</cp:lastPrinted>
  <dcterms:created xsi:type="dcterms:W3CDTF">2024-09-13T14:07:52Z</dcterms:created>
  <dcterms:modified xsi:type="dcterms:W3CDTF">2024-09-13T14:07:54Z</dcterms:modified>
</cp:coreProperties>
</file>