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290FA-7417-42A5-BAEC-E88542CAE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E2B65-CCEA-49E2-BCA1-3034B21E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736B9-7D45-4141-9FAE-CAE99C26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A66FB-8629-45C8-998E-029DB24E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1537C-34D4-47CC-AFA8-3263999D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DB3B1-6F32-440A-8F1A-99900C6E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BE8A0-AFAD-463D-BB6D-BFC884AB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6F46D-E67D-406F-B608-9C2C2D6E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A30AC-EC96-4E60-8233-2A99587A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ED22C-E471-4725-8F14-8085B23AB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F5BA6-A8B5-460C-B255-35D17CA2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1066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造口康复护理的实践技巧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造口是指因治疗需要，在腹壁上人为开立的开口，用于排出消化道内容物或植入导管。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根据造口的用途和位置，可分为胃造口、小肠造口、结肠造口等。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通过有效的造口康复护理，患者可以学会自我管理造口，减少并发症，提高生活质量。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良好的造口护理有助于减轻患者的心理压力和焦虑，促进心理康复。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通过早期介入造口康复护理，可以降低并发症发生率，减轻医疗负担。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48" b="21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造口术始于古代，最初用于排水和引流的简单方法。随着医学技术的发展，造口术逐渐成为一种治疗手段，并伴随着相应的护理技术的发展。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现代造口康复护理技术不断发展，涉及多学科合作，包括外科、护理、心理等领域。随着新材料和技术的进步，新型的造口护理产品也不断涌现，提高了患者的生活质量。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造口康复护理的历史与发展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根据患者的病情和手术需要，选择合适的造口位置，以便于术后护理和患者的生活。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定期检查造口情况，保持造口周围皮肤的清洁干燥，避免感染和皮肤刺激。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造口位置的选择与维护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造口位置的选择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使用温和的清洁剂轻轻擦拭造口周围皮肤，避免使用刺激性强的化学清洁剂。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涂抹适量的皮肤保护剂，以减少皮肤刺激和预防皮肤问题。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造口周围皮肤的清洁与保护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造口用品类型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根据患者的具体情况选择合适的造口用品，如造口袋、造口底盘等。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正确使用造口用品，避免漏尿、渗漏等问题，提高患者的生活质量。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造口用品的选择与使用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根据患者的具体情况，调整饮食结构，避免食用刺激性食物和饮料。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在医生的指导下进行适当的活动，避免剧烈运动和重体力劳动，以免影响造口的愈合和患者的康复。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造口饮食与活动的注意事项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造口康复护理的常见问题与处理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造口出血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造口出血是常见的并发症，通常是由于手术伤口愈合不良或受到刺激引起的。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轻微出血时，可采用冷敷或压迫止血的方法，同时保持局部清洁干燥。如果出血严重，应及时就医，医生可能会采取缝合、填塞等措施进行止血。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https://d.book118.com/118011066056006043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2024-09-22T23:34:43.862</cp:lastPrinted>
  <dcterms:created xsi:type="dcterms:W3CDTF">2024-09-22T15:34:43Z</dcterms:created>
  <dcterms:modified xsi:type="dcterms:W3CDTF">2024-09-22T15:34:45Z</dcterms:modified>
</cp:coreProperties>
</file>