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C607B-7410-4A46-B133-85D00689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B68F9-3674-45F9-9824-A1AB53DF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E9502-9320-443A-ABC7-6458A320A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0DFA5-1C36-442F-84D8-3EB0DB7F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78AB7-1A7C-4351-8D2C-1038270C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A2A52-4D96-4C1C-97B9-6C06171D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F0E53-5E2C-43A0-81E5-133207CB1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C69FD-0C6B-48D1-A131-ABA31D5CD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6FCED-009D-4CA0-9004-C26AE687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F17A4-0998-4687-94C1-268CAED7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8A60-BE3D-477B-BF76-BB351FD2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202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化疗骨髓抑制的护理PPT\n## 1.化疗骨髓抑制的概述及影响因素\n### 1.1化疗骨髓抑制的定义与发生机制\n### 1.2化疗骨髓抑制的分类与分级\n### 1.3影响化疗骨髓抑制的因素分析\n## 2.化疗骨髓抑制的临床表现与诊断\n### 2.1化疗骨髓抑制的常见临床表现\n### 2.2化疗骨髓抑制的实验室检查与诊断方法\n### 2.3化疗骨髓抑制的鉴别诊断与并发症\n## 3.化疗骨髓抑制的预防与护理策略\n### 3.1化疗骨髓抑制的预防措施与方法\n### 3.2化疗骨髓抑制的护理措施与技巧\n### 3.3化疗骨髓抑制的心理护理与支持\n## 4.化疗骨髓抑制的药物治疗与副作用管理\n### 4.1化疗骨髓抑制的药物治疗选择与使用\n### 4.2化疗骨髓抑制药物副作用的观察与处理\n### 4.3化疗骨髓抑制药物剂量调整与个体化治疗\n## 5.化疗骨髓抑制的康复与生活质量改善\n### 5.1化疗骨髓抑制的康复指导与锻炼建议\n### 5.2化疗骨髓抑制的营养支持与饮食调理\n### 5.3化疗骨髓抑制的患者生活质量评估与改善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化疗骨髓抑制的护理PPT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化疗骨髓抑制的概述及影响因素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化疗骨髓抑制是指化疗药物对骨髓的抑制作用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骨髓是产生红细胞、白细胞和血小板的场所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化疗药物在抑制肿瘤细胞生长的同时，也会影响正常骨髓细胞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发生机制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化疗药物通过抑制骨髓干细胞的分化和成熟来影响骨髓功能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骨髓微环境受损，影响骨髓细胞的生长和分化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化疗骨髓抑制的定义与发生机制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化疗骨髓抑制的分类与分级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根据骨髓抑制的程度和时间，可分为急性骨髓抑制和慢性骨髓抑制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根据骨髓抑制的细胞类型，可分为红细胞骨髓抑制、白细胞骨髓抑制和血小板骨髓抑制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常采用WHO分级标准，分为0-4级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级别越高，骨髓抑制程度越严重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影响化疗骨髓抑制的因素分析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化疗药物因素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不同种类的化疗药物对骨髓抑制的程度不同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药物的剂量和给药方案也会影响骨髓抑制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年龄、性别、基因等个体差异会影响骨髓抑制的发生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患者的基础疾病和身体状况也会影响骨髓抑制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化疗的周期和疗程会影响骨髓抑制的发生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辅助治疗如造血生长因子、免疫治疗等会影响骨髓抑制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化疗骨髓抑制的临床表现与诊断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贫血、乏力、心悸等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活动后气促、心慌等</a:t>
                </a:r>
                <a:endParaRPr/>
              </a:p>
            </p:txBody>
          </p:sp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红细胞骨髓抑制</a:t>
                </a:r>
                <a:endParaRPr/>
              </a:p>
            </p:txBody>
          </p:sp>
        </p:grpSp>
        <p:grpSp>
          <p:nvGrpSpPr>
            <p:cNvPr id="21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发热、感染、炎症等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口腔溃疡、皮肤溃疡等</a:t>
                </a:r>
                <a:endParaRPr/>
              </a:p>
            </p:txBody>
          </p:sp>
          <p:sp>
            <p:nvSpPr>
              <p:cNvPr id="22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白细胞骨髓抑制</a:t>
                </a:r>
                <a:endParaRPr/>
              </a:p>
            </p:txBody>
          </p:sp>
          <p:sp>
            <p:nvSpPr>
              <p:cNvPr id="22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出血倾向、皮肤瘀点瘀斑等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鼻出血、牙龈出血等</a:t>
                </a:r>
                <a:endParaRPr/>
              </a:p>
            </p:txBody>
          </p:sp>
          <p:sp>
            <p:nvSpPr>
              <p:cNvPr id="22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血小板骨髓抑制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化疗骨髓抑制的常见临床表现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血常规检查：红细胞、白细胞、血小板计数等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骨髓检查：骨髓细胞学检查、骨髓活检等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根据患者的临床表现和实验室检查结果进行诊断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排除其他原因引起的骨髓抑制，如感染、炎症等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化疗骨髓抑制的实验室检查与诊断方法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化疗骨髓抑制的鉴别诊断与并发症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与感染、炎症等引起的骨髓抑制相鉴别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与其他血液系统疾病相鉴别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感染：细菌、病毒、真菌等感染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出血：消化道出血、脑出血等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肝肾功能损害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化疗骨髓抑制的预防与护理策略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化疗骨髓抑制的预防措施与方法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合理选择化疗药物和剂量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加强支持治疗，如使用造血生长因子等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密切观察患者的骨髓抑制情况，及时调整治疗方案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提前给予预防性抗生素治疗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保持良好的个人卫生，避免感染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加强营养支持，提高患者的免疫力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https://d.book118.com/118012020127006037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化疗骨髓抑制的护理PPT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2024-09-17T21:22:29.174</cp:lastPrinted>
  <dcterms:created xsi:type="dcterms:W3CDTF">2024-09-17T13:22:29Z</dcterms:created>
  <dcterms:modified xsi:type="dcterms:W3CDTF">2024-09-17T13:22:31Z</dcterms:modified>
</cp:coreProperties>
</file>