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361246-3205-4489-95CF-20046F9128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5801A-8480-4418-A9F8-AFCE73D5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12EE2-6ADE-4E11-B130-466DECF6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CD50-12F3-492C-9673-A196023B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93FB1-2A9C-4E72-A343-E5777DA2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69C66-51D5-4CC1-978C-881AC44E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0FA54-C58C-4695-8A0B-C392346FB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FC68B-1A7B-4F25-AE7B-E2DD153F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B36D7-BF75-4918-A0AE-5073DDDF3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25BEB-A2EF-4E01-B2B1-4CD79A88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0DAB4-ECB9-47D5-B50E-95E13D71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EC59E-B839-4D8D-A48C-E91AC314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C3842E-A1E2-4C0C-8D11-795572B5AE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E89FA14-4060-41E7-A2C8-AEB0E804DDB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21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企业礼仪培训提升职场修养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企业礼仪中的言谈举止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仪容仪表在企业礼仪中的作用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企业礼仪中的待人接物技巧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企业礼仪在商务拜访中的应用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企业礼仪是商务场合中员工应遵守的行为规范和礼节，涵盖言谈举止、仪容仪表及待人接物等方面。遵守礼仪规范有助于提升职场形象、增进同事间关系以及增强信任度。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给予良好第一印象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建立融洽工作关系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增进同事间关系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展现专业素养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增强信任度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学习成功人士的优秀之处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内化为习惯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如何培养企业礼仪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参加礼仪培训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学习规范和技巧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企业礼仪对于企业文化建设至关重要，是企业精神和品牌形象的体现。通过学习和遵守企业礼仪规范，员工能够提高自身修养，提升自我价值，实现个人和组织的共同发展。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企业礼仪中的言谈举止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言谈礼仪的重要性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言谈举止是企业礼仪中的重要一环，直接反映出一个人的修养和素质。良好的言谈举止能够展现出一个人的专业素养和职业态度，对于职场交流至关重要。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言谈礼仪的要点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避免粗口脏话、谨慎使用幽默、尊重他人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耐心倾听他人讲述、避免打断对话、给予积极回应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语言简洁明了、表达观点有理有据、避免言过其实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不良言谈举止的危害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影响职场形象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误解他人意图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9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4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4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5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5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7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2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参加团队沟通培训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学习如何有效沟通、团队合作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5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8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言谈礼仪的培训方法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92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参加演讲培训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学习如何自信流畅地表达观点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8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9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言谈礼仪是职场中必不可少的一环，它能够体现出一个人的修养和素质。通过学习言谈礼仪，可以提升自己在职场中的形象和信任度，更好地与同事合作，提高工作效率。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2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2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3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3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5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5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5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5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6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6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仪容仪表在企业礼仪中的作用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仪容仪表的含义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仪容仪表指的是一个人的外表形象和仪态举止，包括服饰搭配、仪态举止、仪表仪容等。在职场中，仪容仪表是展现自己专业形象和修养的重要方式之一。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仪容仪表的重要性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外表形象直接影响他人对自己的认知和态度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第一印象关键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仪容得体可以赢得他人的尊重和好感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赢得尊重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良好的仪容仪表有助于提升职业气质和自信心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业务表现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1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仪容仪表的要点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根据场合选择适合的服装，保持整洁干净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服饰得体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站立、坐姿、走路都应自信大方，展现良好形象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仪态优雅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注重头发、指甲、皮肤等细节，营造整洁形象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5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6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经常自我检查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定期检查仪容仪表是否符合要求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9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向优秀者学习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观察成功人士的仪表仪容，学习他们的优点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2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培养仪容仪表的方法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6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了解职场着装规范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在不同场合穿着得体、不出格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82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83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0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是企业礼仪中的关键因素，可以影响他人对自己的看法和态度。通过培养良好的仪容仪表，可以提升个人形象和展示出专业的职场素养。定期检查和不断学习优秀者的仪表仪容，是提升自身仪容的有效途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0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0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0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0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1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1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7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https://d.book118.com/118012113010006050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企业礼仪培训提升职场修养</vt:lpstr>
      <vt:lpstr>目录</vt:lpstr>
      <vt:lpstr>第1章 企业礼仪的重要性</vt:lpstr>
      <vt:lpstr> </vt:lpstr>
      <vt:lpstr>企业礼仪的作用</vt:lpstr>
      <vt:lpstr>企业礼仪的标准</vt:lpstr>
      <vt:lpstr>如何培养企业礼仪</vt:lpstr>
      <vt:lpstr>企业礼仪的作用</vt:lpstr>
      <vt:lpstr>第2章 企业礼仪中的言谈举止</vt:lpstr>
      <vt:lpstr> </vt:lpstr>
      <vt:lpstr>言谈礼仪的要点</vt:lpstr>
      <vt:lpstr>不良言谈举止的危害</vt:lpstr>
      <vt:lpstr>言谈礼仪的培训方法</vt:lpstr>
      <vt:lpstr>总结</vt:lpstr>
      <vt:lpstr>第3章 仪容仪表在企业礼仪中的作用</vt:lpstr>
      <vt:lpstr> </vt:lpstr>
      <vt:lpstr>仪容仪表的重要性</vt:lpstr>
      <vt:lpstr>仪容仪表的要点</vt:lpstr>
      <vt:lpstr>培养仪容仪表的方法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2024-09-29T14:01:03.356</cp:lastPrinted>
  <dcterms:created xsi:type="dcterms:W3CDTF">2024-09-29T06:01:03Z</dcterms:created>
  <dcterms:modified xsi:type="dcterms:W3CDTF">2024-09-29T06:01:06Z</dcterms:modified>
</cp:coreProperties>
</file>