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8D9D7-4F43-4CAB-8018-813478899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B1E52-6A35-4AC9-8F1D-3C75EE734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68239-29AA-4B02-A7C7-9FEB0C4EA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45025-AFC0-485F-BCD4-2C18200BC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196EBA-D678-4D85-A4A6-D1FDC17AB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E28064-1520-4A36-BA4C-38FD02525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545607-4226-45AD-845D-5E5CABF2E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F0DA0-7586-44D6-BB74-2688C4383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1D2A4-FDD6-4954-A364-E9CDACDA2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0BBA8-CD43-430A-8573-CBEECF37C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78F10-6AEA-433A-AF1A-03AB1AA6C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1211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儿科的护理查房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儿科护理查房概述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儿科护理查房的实施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儿科护理查房的案例分享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儿科护理查房的主题包括儿童常见疾病、生长发育、营养状况等方面的内容，旨在为患儿提供全面、专业的护理服务。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儿科护理查房是医院护理工作的重要环节，主要针对儿科患者的病情状况、护理措施、治疗效果等进行全面的检查和评估。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查房过程中，医护人员将与患者及其家属进行交流，了解患者的病情变化、护理需求和治疗效果，以便及时调整治疗方案和护理措施，提高患者的康复效果。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77" r="877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263" r="263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77" r="877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21" r="315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通过儿科护理查房，全面了解患儿的病情状况和护理需求，及时发现和解决潜在问题，提高患儿的康复效果和生活质量。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建立良好的医护关系，提高医护人员的专业水平和服务质量，促进患儿早日康复。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儿科护理查房概述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儿科护理查房是护理工作中一项重要的活动，主要对儿科病房的患者进行系统的护理检查和评估，以确保患者得到高质量的护理服务。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通过护理查房，可以及时发现和解决患者在护理过程中存在的问题，提高护理质量，促进患者的康复，同时也有助于提升护士的专业技能和护理服务质量。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记录和反馈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在查房结束后，护士需要将查房结果记录在护理记录中，并及时向患者和医生反馈查房结果和建议，以便于患者得到更好的治疗和护理。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选择适当的时间和地点进行护理查房，以便于患者和护士的参与。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在查房前，护士需要准备好相关的患者资料和护理记录，以便于查房时进行评估和分析。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进行查房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在查房过程中，护士需要对患者进行全面的身体检查和评估，了解患者的病情状况和护理需求。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护理查房的基本流程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儿科护理查房的实施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明确查房的目标，如提高护理质量、解决护理问题或提升护士的专业技能等。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制定查房计划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根据目的制定详细的查房计划，包括查房时间、地点、参与人员和需要检查的病例等。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收集和整理与查房相关的资料，如护理记录、医嘱单、检查报告等，以便在查房中参考。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https://d.book118.com/118012115010006050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2024-09-29T14:01:04.484</cp:lastPrinted>
  <dcterms:created xsi:type="dcterms:W3CDTF">2024-09-29T06:01:04Z</dcterms:created>
  <dcterms:modified xsi:type="dcterms:W3CDTF">2024-09-29T06:01:06Z</dcterms:modified>
</cp:coreProperties>
</file>