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A01950-5A7D-4F53-9B0B-4FABC9E7E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3D9C8-E903-46D7-A5F2-EB73E7BA2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0D9EC4-547A-496A-BC4E-72C1CE507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F5B145-8E15-4CCA-AB97-81547349A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B828C2-7AE2-4C58-BB42-EAE040CA48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2135A8-4B1E-4E5D-B209-CF81873F98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6CD8FB-5506-4FDD-A7FB-3665062FB0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19873B-E325-4D3F-8258-6C787FA1CA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E9674-63D9-45DC-B390-FB214A763F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61496-5E75-4E05-89DB-83CCD5FAF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C4E88-4912-4A8D-A431-91C0C429C7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14006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《机械设计基础》第八章键联接和销联接</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键联接概述</a:t>
            </a:r>
          </a:p>
          <a:p>
            <a:r>
              <a:t>键联接的设计与计算</a:t>
            </a:r>
          </a:p>
          <a:p>
            <a:r>
              <a:t>销联接概述</a:t>
            </a:r>
          </a:p>
          <a:p>
            <a:r>
              <a:t>键联接与销联接的比较与选择</a:t>
            </a:r>
          </a:p>
          <a:p>
            <a:r>
              <a:t>键联接与销联接的制造与安装</a:t>
            </a:r>
          </a:p>
          <a:p>
            <a:r>
              <a:t>键联接与销联接的发展趋势与展望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1735" r="217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t="3047" b="304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0" r="314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键联接是一种通过键实现轴与轴上零件（如齿轮、带轮等）周向固定以传递运动和动力的机械联接方式。</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实现轴与轴上零件之间的周向固定，传递运动和动力，同时承受一定的载荷。</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键联接的类型与特点</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类型：根据键的截面形状，键联接可分为平键联接、半圆键联接、楔键联接和切向键联接等。</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平键联接结构简单，装拆方便，对中性好，应用广泛；</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楔键联接适用于轻载、低速场合，具有自锁作用；</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切向键联接适用于重载、冲击及双向扭矩传递的场合，具有较高的承载能力。</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半圆键联接适用于锥形轴端与轮毂的联接，能自动适应轴的锥度；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3083" r="1308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85" r="168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应用于各种机械设备中需要传递运动和动力的轴与轴上零件之间的联接；</a:t>
            </a:r>
          </a:p>
        </p:txBody>
      </p:sp>
      <p:pic>
        <p:nvPicPr>
          <p:cNvPr id="5" name="Picture 5"/>
          <p:cNvPicPr>
            <a:picLocks noChangeAspect="1"/>
          </p:cNvPicPr>
          <p:nvPr/>
        </p:nvPicPr>
        <p:blipFill>
          <a:blip r:embed="rId4"/>
          <a:srcRect l="14648" r="14648"/>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适用于不同载荷、速度和温度条件下的应用场景；</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在汽车、机床、工程机械等领域得到广泛应用。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键联接的设计与计算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根据工作条件确定键联接所受的载荷类型（如剪切、挤压或弯曲）及大小。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载荷分析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08" r="14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选择合适的键类型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298" r="529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确定键的尺寸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47" r="1354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根据载荷性质、联接结构和使用要求选择合适的键类型，如平键、半圆键、楔键等。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根据轴的直径和长度，以及键槽的深度和宽度等参数确定键的尺寸。</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键联接的设计原则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考虑键的剪切应力，通过公式计算键的剪切强度，确保键在受载时不会发生剪切破坏。</a:t>
            </a:r>
          </a:p>
        </p:txBody>
      </p:sp>
      <p:pic>
        <p:nvPicPr>
          <p:cNvPr id="6" name="Picture 6"/>
          <p:cNvPicPr>
            <a:picLocks noChangeAspect="1"/>
          </p:cNvPicPr>
          <p:nvPr/>
        </p:nvPicPr>
        <p:blipFill>
          <a:blip r:embed="rId2"/>
          <a:srcRect l="22241" r="2224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剪切强度计算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考虑键与轴或轮毂之间的挤压应力，通过公式计算键的挤压强度，确保键在受载时不会发生挤压破坏。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挤压强度计算</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对于长键或悬臂键等特殊情况，需要考虑键的弯曲应力，通过公式计算键的弯曲强度，确保键在受载时不会发生弯曲破坏。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弯曲强度计算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键联接的计算方法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键联接的强度校核</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静强度校核</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在静载荷作用下，通过比较键的实际应力与许用应力进行强度校核，确保键联接在静载荷下安全可靠。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疲劳强度校核</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在动载荷作用下，考虑键的疲劳寿命和疲劳强度等因素进行强度校核，确保键联接在动载荷下具有足够的疲劳强度。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磨损和腐蚀校核</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考虑键联接在使用过程中可能出现的磨损和腐蚀等因素进行校核，确保键联接在使用寿命内能够保持稳定的性能。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销联接概述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销联接是一种通过销轴将两个或多个零部件连接在一起，实现传递动力或固定位置的机械连接方式。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销联接在机械设计中具有重要的作用，它可以实现零部件之间的可拆连接，便于装配和维修，同时能够承受一定的载荷和振动，保证机械系统的正常运行。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434" r="2643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销联接的定义与作用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根据销轴的形状和连接方式的不同，销联接可以分为圆柱销联接、圆锥销联接、槽销联接等多种类型。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同类型的销联接具有不同的特点。例如，圆柱销联接结构简单、制造方便，适用于承受较小载荷和振动的场合；圆锥销联接具有自锁性能，可以防止松脱，适用于承受较大载荷和振动的场合；槽销联接可以实现快速定位和连接，适用于需要经常拆卸的场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销联接的类型与特点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https://d.book118.com/118014006006006032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2024-09-09T05:59:25.459</cp:lastPrinted>
  <dcterms:created xsi:type="dcterms:W3CDTF">2024-09-08T21:59:25Z</dcterms:created>
  <dcterms:modified xsi:type="dcterms:W3CDTF">2024-09-08T21:59:27Z</dcterms:modified>
</cp:coreProperties>
</file>