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CFC55-E8E5-4D32-B638-33DDF8657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256C7-9D24-4772-8D53-F10D4513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B37B-B6FC-40D5-8ACB-08855E98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9D18B-F9BA-42F1-85AF-A0269F7B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ADD45-4AE2-4139-AB7F-59BBD4284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91F65F-1238-406D-AE08-DD728BB16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281CD-C8F3-43CB-AC8F-9AFA7412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4000C-5572-4369-AAE8-130307E2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F8757-00D7-4C24-9DBB-7F96C29E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9B681-14EC-46A1-B306-0949CC14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5620D-76A8-4548-8EFF-7AE6AD53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402713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基于互联网+的餐饮OO模式创新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互联网+背景下的餐饮业变革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餐饮OO模式创新理论与实践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基于互联网+的餐饮OO模式构建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营销策略与顾客关系管理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组织架构调整和人力资源保障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互联网+背景下的餐饮业变革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互联网+是指利用互联网技术和思维，对传统行业进行改造和升级，实现行业创新和发展的一种新型经济形态。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随着互联网技术的不断发展和普及，互联网+已经成为推动中国经济转型升级的重要力量，未来将继续向纵深发展，促进各行业与互联网的深度融合。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互联网+概念及发展趋势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40" r="187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中国餐饮业市场规模庞大，但竞争激烈，消费者需求日益多样化，传统餐饮业面临转型升级的压力。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传统餐饮业存在信息不对称、效率低下、成本高昂等问题，难以满足消费者个性化、便捷化的需求。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互联网+打破了传统餐饮业的时空限制，推动了外卖、团购、预订等新型餐饮业态的快速发展。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重塑餐饮业态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优化消费者体验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通过互联网技术，实现餐厅前后端的数字化管理，提高餐厅的运营效率和服务质量。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借助互联网技术和大数据分析，为消费者提供更加个性化、精准化的服务，提升消费者体验。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互联网+对餐饮业影响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餐饮OO模式创新理论与实践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OO模式基本原理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通过大数据分析、智能化技术等手段，实现餐饮资源的优化配置，提高经营效率。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通过互联网平台吸引消费者，再将线上流量转化为线下实体店面的客流量和销售额。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线上到线下（Online to Offline）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利用线下实体店的优质服务和体验，吸引消费者，再通过线上平台进行预订和支付，实现线上线下融合。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线下到线上（Offline to Online）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消费者可以通过线上平台预订餐厅、选择菜品、支付费用，享受便捷的服务体验。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预订服务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消费者通过线上平台下单，餐厅接单后制作并配送至消费者指定地点，满足消费者足不出户的用餐需求。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餐厅提供自助点餐、自助结账等服务，减少人工成本，提高服务效率。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自助服务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餐厅通过线上平台提供会员注册、积分兑换、优惠活动等会员服务，增强客户黏性。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餐饮OO模式应用场景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通过线上平台为消费者提供丰富的餐饮选择，实现快速配送服务，满足消费者便捷、快速的用餐需求。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推出自助点餐、移动支付等智能化服务，提高服务效率，优化客户体验。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海底捞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通过线上平台提供预订、外卖等服务，同时结合线下实体店的优质服务，实现线上线下融合，提升品牌影响力。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推出会员制度，通过线上平台提供会员注册、积分兑换等服务，增强客户黏性，提高客户忠诚度。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基于互联网+的餐饮OO模式构建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线上平台建设与优化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建设用户友好的线上平台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包括网站、APP等，提供便捷的订餐、支付、评价等功能。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优化搜索引擎和推荐算法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提高用户搜索效率和个性化推荐准确性，提升用户体验。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强化数据分析与运用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通过收集和分析用户数据，了解用户需求和行为习惯，为产品和服务优化提供依据。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127" b="51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提升员工服务意识和技能水平，营造积极的工作氛围和团队文化。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打造特色化、品牌化餐饮体验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提供独特的菜品、装修风格和服务，塑造品牌形象。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提高运营效率和质量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通过引入先进的餐饮管理系统和设备，提高服务速度和准确性，减少浪费和成本。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线下实体店铺运营策略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通过线上平台引导用户到线下实体店铺消费，同时线下店铺也可引导用户关注和使用线上平台。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实现线上线下无缝对接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利用社交媒体、短视频等新媒体平台进行品牌宣传和营销，吸引更多潜在用户。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创新营销和推广方式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如与第三方平台合作、开展跨界合作等，拓展业务范围和增加收入来源。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探索新的商业模式和合作机会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线上线下融合发展路径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https://d.book118.com/118014027133006033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2024-09-11T23:37:59.210</cp:lastPrinted>
  <dcterms:created xsi:type="dcterms:W3CDTF">2024-09-11T15:37:59Z</dcterms:created>
  <dcterms:modified xsi:type="dcterms:W3CDTF">2024-09-11T15:38:01Z</dcterms:modified>
</cp:coreProperties>
</file>