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644AF-84B6-4F6E-BD6E-C7CB15A54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B6D5C-2DB0-4AA2-9ABF-6E86D0045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B2A39-3F56-4CE7-8FF4-F2704E7B5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FDDA35-0D9E-4D32-B0A8-EA9A63E17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44A215-8479-4DF0-B0A2-254E857FF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686F5C-AAF8-42F4-8664-4DD1357FB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4E7BEA-909D-4E13-9A45-88D19FE4B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31629-8C79-435B-8202-5D94A4072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0CB88-851B-4795-98FA-CF237CD71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2FA47-4669-4BDF-8813-57E3EB006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E05DA-B4CC-4AA7-B4D7-B624497B0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1602611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工程造价毕业设计开题报告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工程造价基本理论与方法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毕业设计题目及研究内容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研究方案与技术路线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进度安排与任务分工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预期成果与展示形式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参考文献与资料准备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建筑行业快速发展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随着城市化进程的加速和基础设施建设的不断推进，建筑行业迎来了快速发展的机遇。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工程造价重要性凸显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在建筑工程项目中，工程造价是关乎项目经济效益和投资回报的关键因素，因此受到了广泛的关注。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信息化、智能化趋势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随着信息技术和人工智能技术的不断发展，工程造价领域也开始向信息化、智能化方向转型。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推动工程造价领域创新发展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本研究将关注工程造价领域的新理念、新技术和新方法，推动该领域的创新发展。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为实践提供理论支持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通过本研究，将为工程造价实践提供更为系统、科学的理论支持，促进理论与实践的紧密结合。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提高工程造价精度和效率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通过本研究，旨在探索更为准确、高效的工程造价方法和技术，提高工程造价的精度和效率。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257991" y="1574521"/>
            <a:ext cx="8591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257991" y="3286601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257991" y="5005674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国内学者在工程造价领域开展了大量研究，涉及工程造价管理、成本控制、造价估算等方面，取得了一系列重要成果。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国外学者在工程造价领域的研究更加深入和广泛，不仅关注传统的工程造价管理问题，还涉及到了工程造价与可持续发展、工程造价与风险管理等前沿领域。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工程造价领域将继续向信息化、智能化方向发展，同时还将更加注重环保、节能等可持续发展理念在工程造价中的应用。此外，随着大数据、云计算等技术的不断发展，工程造价数据的分析和挖掘也将成为该领域的重要研究方向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工程造价基本理论与方法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工程造价概念：工程造价是指进行某项工程建设所花费的全部费用，其核心内容是投资估算、设计概算、修正概算、施工图预算、工程结算、竣工决算等。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造价特点：大额性、个别性、动态性、层次性、兼容性。工程造价的大额性使其不仅对相关方的经济利益产生重大影响，也会对宏观经济产生重大影响；工程造价的个别性和差异性决定了每个工程都必须有单独的造价；工程造价的动态性表现在任何一项工程从决策到竣工交付使用，都有一个较长的建设期间，在预计工期内，许多影响工程造价的动态因素会发生变化；工程造价的层次性体现在建设项目总造价、单项工程造价和单位工程造价三个层次；工程造价的兼容性首先表现在本身具有的两种含义，其次表现在工程造价构成的广泛性和复杂性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工程造价概念及特点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单位估价法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分部分项工程单价计算工程造价的方法。根据规定的工程量清单项目设置规则和计量单位，按照规定的分部分项工程子目划分、计算工程量，套用相应定额（或消耗量定额）基价或单价，确定工程直接费，再按规定计取有关费用，汇总求得工程造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实物量法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根据人工、材料、机械台班的市场价乘以相应的工程数量，分别算出人工费、材料费、机械使用费，再汇总求和得出工程直接费，最后按规定计取其他各项费用，求出工程造价。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定额计价法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预算定额规定的分部分项子目，逐项计算工程量，套用预算定额单价（或单位估价表）确定直接工程费，然后按规定的取费标准确定措施费、间接费、利润和税金，加上材料调差系数和适当的不可预见费，经汇总后即为工程造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工程造价基本方法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设计概算阶段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在初步设计阶段，编制设计概算，经有关部门批准，即为该项目工程造价的最高限额。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招投标阶段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通过招标竞争选择承包商，有利于降低工程造价，是控制工程造价的重要手段。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竣工结算阶段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汇集在工程建设过程中实际花费的全部费用，编制竣工结算，如实体现该工程的实际造价。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在项目建议书和可行性研究阶段，编制投资估算，经有关部门批准，作为该项目的控制造价。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施工图预算阶段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在施工图设计阶段，编制施工图预算，用以核实施工图阶段造价是否超过批准的初步设计概算。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合同实施阶段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以合同价为依据，按合同规定的调整范围和调整方法，确定工程变更价款、计算追加合同价款、处理索赔费用等。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工程造价管理流程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毕业设计题目及研究内容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基于BIM技术的工程造价管理优化研究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题目名称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随着建筑行业的快速发展，工程造价管理面临着越来越多的挑战。BIM技术作为一种新型的信息化管理工具，在工程造价管理中具有广阔的应用前景。因此，本研究旨在探讨基于BIM技术的工程造价管理优化方法。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题目背景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毕业设计题目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研究内容及重点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分析当前工程造价管理存在的问题及原因；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探讨BIM技术在工程造价管理中的应用现状及优势；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研究内容及重点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研究基于BIM技术的工程造价管理优化方法，包括成本估算、预算控制、进度管理等方面；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以实际案例为基础，验证优化方法的可行性和有效性。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研究重点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BIM技术与工程造价管理的结合点及优化方法；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基于BIM技术的工程造价管理实践案例分析。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研究内容及重点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预期目标与创新点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预期目标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提出基于BIM技术的工程造价管理优化方案，提高工程造价管理的效率和准确性；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通过实践案例分析，验证优化方案的可行性和有效性，为工程造价管理提供新的思路和方法。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将BIM技术应用于工程造价管理中，实现信息化、智能化的管理；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提出针对性的优化方案，解决当前工程造价管理中存在的问题，提高管理效率和质量。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研究方案与技术路线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https://d.book118.com/118016026117006046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2024-09-27T18:23:27.132</cp:lastPrinted>
  <dcterms:created xsi:type="dcterms:W3CDTF">2024-09-27T10:23:27Z</dcterms:created>
  <dcterms:modified xsi:type="dcterms:W3CDTF">2024-09-27T10:23:29Z</dcterms:modified>
</cp:coreProperties>
</file>