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C13A9-83DA-44E0-9856-D56B13131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D8071-1366-42EB-A323-C8F349094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11B80-9E53-449E-A43E-B78FE7831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3AA36-F4FD-4BB9-94E0-76562F50E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53A106-169F-4437-B982-FE55F55A4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E0602-BE90-42E5-9643-E22992B26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37C529-3642-457F-B925-E4814B182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2DF711-A32B-40E4-BF2D-CFEF36AF3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9946C7-16BB-4A8D-B89E-9C485FAA7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6E48F-C039-4738-BE6F-CD6E38161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1E9FB-4D33-46BA-AA7C-D6D69C155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17042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设计的工程表达-高中通用技术必修《技术与设计1》课件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工程表达基础知识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创意表达与呈现技巧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模型制作与评估方法探讨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案例分析：成功项目剖析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实践操作：动手做一个小项目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设计的定义与分类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设计是指将某种目的或需求转换为具体的方案、实体的过程。根据目的和领域不同，设计可以分为工业设计、建筑设计、平面设计、服装设计等。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632" b="563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技术发展及影响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技术发展对设计产生了深远影响，新技术的出现和应用推动了设计的创新和发展。例如，数字化技术的发展使得设计更加精确和高效，人工智能的发展为设计提供了更多的可能性。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技术发展及影响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设计与技术的关系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设计与技术相互依存、相互促进。设计需要技术的支持来实现创意和方案，技术也需要设计来呈现和应用。随着技术的发展，设计的手段和表现形式也日益丰富和多样化。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设计与技术关系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工程表达基础知识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掌握工程图纸的基本要素，包括图框、图线、尺寸标注、技术要求等。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图纸是工程师交流设计思想的工具，通过识读工程图纸，学生可以了解产品的结构、尺寸和技术要求等信息。在识读工程图纸时，学生需要掌握图纸的基本要素，如图框、图线、尺寸标注、技术要求等，以便更好地理解设计意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工程图纸识读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了解标准件与常用件的表示方法，包括规定符号、代号和标注等。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标准件与常用件是工程中常用的零部件，为了方便设计和生产，这些零部件都有统一的标准和规定。学生需要了解这些标准件与常用件的表示方法，包括规定符号、代号和标注等，以便在设计中正确选用和标注。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标准件与常用件表示方法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掌握零件图与装配图的绘制规则，包括视图选择、尺寸标注、技术要求等。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件图是表达单个零件的结构、尺寸和技术要求的图样，而装配图是表达产品中各零件之间的装配关系的图样。学生需要掌握零件图与装配图的绘制规则，包括视图选择、尺寸标注、技术要求等，以便能够正确绘制和识读零件图与装配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零件图与装配图绘制规则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创意表达与呈现技巧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通过自由联想和讨论，激发创意和灵感，产生大量创意点子。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819" b="148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5W1H法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667" b="5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从目的、对象、手段、时间、地点和方式等方面进行提问和思考，帮助理清思路，找到创意切入点。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通过观察和比较不同事物之间的相似性，激发创意灵感，找到解决问题的新思路。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快速勾勒出设计的基本轮廓和结构，注重线条流畅和简洁。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583" b="14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875" b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快速草图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在快速草图基础上，对细节进行补充和完善，强调准确性和细节表现。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精细草图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根据反馈和建议，对草图进行修改和完善，不断优化设计。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草图修正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手绘草图技巧展示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https://d.book118.com/118017042141006036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2024-09-16T12:09:12.205</cp:lastPrinted>
  <dcterms:created xsi:type="dcterms:W3CDTF">2024-09-16T04:09:12Z</dcterms:created>
  <dcterms:modified xsi:type="dcterms:W3CDTF">2024-09-16T04:09:13Z</dcterms:modified>
</cp:coreProperties>
</file>