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C8939-19BB-4E5E-9006-B041F24D8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E4EDD-03E2-4868-B13F-19916A421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EB5A8-8FB4-4595-AE27-0927405C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465B8-AA6F-4DA9-BD53-A94A5161C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B236A-436C-41C2-9521-FE59A9B6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09885-1463-4DD0-BE38-82920442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8E730-0CEE-48F2-91CE-A4F66F15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F4608-C79B-4420-8DEE-F8441450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B2326-C830-45E1-A281-98256C160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50F48-9F60-4606-A935-197A44926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C2FB6-163E-4373-9F16-0186FE39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710407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心理健康安全问题案例及分析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探讨心理健康安全问题的现状、原因和解决方案，以提高公众对心理健康的关注和意识。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随着社会压力的增加和生活节奏的加快，心理健康安全问题日益突出，对个人和社会造成严重影响。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心理健康安全问题是指个体在心理、情感和认知方面的健康状况，可能导致个体出现焦虑、抑郁、自卑等负面情绪和行为。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心理健康安全问题不仅影响个体的生活质量，还可能引发一系列社会问题，如自杀、犯罪等。因此，对心理健康安全问题的关注和研究具有重要意义。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心理健康安全问题案例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持续的情绪低落、兴趣丧失、疲劳感、失眠、食欲改变等。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多种因素导致，包括遗传、生物化学、环境和心理社会因素。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心理治疗（如认知行为疗法）、药物治疗（如抗抑郁药）和光疗等。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案例一：抑郁症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过度担忧、紧张不安、恐惧和害怕等。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遗传、生物化学和环境因素共同作用。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心理治疗（如暴露疗法）、药物治疗（如抗焦虑药）和放松训练等。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幻觉、妄想、思维障碍、情感淡漠等。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多因素导致，包括遗传、生物化学和环境因素。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药物治疗（如抗精神病药）、心理治疗和社会康复训练等。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案例三：精神分裂症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https://d.book118.com/118017104072006043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2024-09-23T03:16:12.878</cp:lastPrinted>
  <dcterms:created xsi:type="dcterms:W3CDTF">2024-09-22T19:16:12Z</dcterms:created>
  <dcterms:modified xsi:type="dcterms:W3CDTF">2024-09-22T19:16:14Z</dcterms:modified>
</cp:coreProperties>
</file>