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54515-42C8-4F49-B82A-58DB70E56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8D159-9682-4BB1-96D2-C2365FC4C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AF4F0-0F2D-4756-A6F1-2470F03E8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9EB0C-811C-4100-AF68-E7E24EECB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C7DF5F-0937-42D7-8CF9-6C48F5CA4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356A27-D750-4399-9181-07639259C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00D241-EFDD-473A-B087-730531517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21D45-647E-4649-8976-1BEE84922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3BE0C-A4B0-41ED-AAFD-5F438CE58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12AD3-069D-42F5-9173-28961F860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01113-9CF3-4F38-81F2-53E76FDFA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171201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管理区XX年上半年工作总结及下半年工作安排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上半年工作总结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下半年工作安排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资源配置和保障措施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风险分析和应对措施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持续改进和优化建议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总结成绩和经验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分析问题和挑战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明确下半年工作方向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通过对XX年上半年工作的全面梳理，总结取得的成绩和有效经验，为下半年工作提供借鉴和参考。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深入剖析上半年工作中存在的问题和面临的挑战，为下半年制定针对性解决方案提供依据。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结合公司总体战略和业务发展需求，明确下半年的工作重点和方向，确保各项工作有序推进。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本次总结涉及XX年1月至6月期间管理区的各项工作。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涵盖管理区内所有部门及下属单位的业务开展情况、管理提升、团队建设等方面。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突出重大项目进展、重要业务指标完成情况、创新举措及成果等关键内容。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重点事项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上半年工作总结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经济指标稳步增长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招商引资成效显著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基础设施建设不断完善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总体工作成果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成功引进重大项目XX个，总投资额达XX亿元，为历年同期最好水平。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加快推进交通、水利、能源等基础设施建设，提高了区域综合承载能力。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上半年，管理区实现地区生产总值XX亿元，同比增长XX%，超额完成预期目标。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重点工作完成情况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重点项目建设顺利推进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XX个重点项目全部开工建设，完成投资XX亿元，占年度计划的XX%。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生态环境治理取得实效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深入开展大气、水、土壤污染防治，生态环境质量持续改善。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社会民生事业稳步发展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教育、医疗、文化等社会事业取得新进展，人民群众获得感、幸福感不断提升。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生态环境治理仍需加强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部分区域和领域环境问题依然突出，治理力度和投入仍需加大。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民生领域短板问题亟待解决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教育、医疗等公共服务领域仍存在短板和不足，需进一步加大投入和改革力度。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部分项目进度滞后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受资金、土地等要素制约，部分项目推进缓慢，未能按计划完成建设任务。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存在的问题和不足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下半年工作安排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通过优化产业布局、加大招商引资力度、激发市场活力等措施，促进管理区经济持续稳定增长。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486" r="2348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实现经济增长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推进城市更新和品质提升工程，完善城市基础设施和公共服务设施，提高城市形象和居民生活质量。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提升城市品质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创新社会治理方式，提高社会治理水平，维护社会和谐稳定，增强人民群众的获得感、幸福感和安全感。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加强社会治理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总体工作目标和计划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重点工作任务和措施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加强招商引资工作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加大招商引资力度，创新招商方式，瞄准重点区域、重点产业和重点项目，积极引进一批优质企业和项目。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促进产业转型升级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引导和支持企业加强技术创新和模式创新，加快传统产业转型升级，培育壮大新兴产业。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加快重点项目建设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集中力量推进一批重点产业项目、基础设施项目和民生项目，确保按时保质完成建设任务。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推进城市更新和品质提升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加快老旧小区改造、城市绿化美化、市政设施完善等工作，提升城市形象和品质。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加强社会治理创新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推进社区治理创新，加强基层党组织建设，发挥群众自治组织作用，提高社会治理效能。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通过各项措施的落实，预计下半年管理区经济将保持平稳增长态势，实现全年经济增长目标。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经济持续稳定增长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城市更新和品质提升工程的实施，将使管理区城市形象更加靓丽，居民生活质量得到明显提高。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城市品质显著提升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通过加强社会治理创新，管理区社会治理水平将不断提升，社会和谐稳定局面将得到进一步巩固。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社会治理水平不断提高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预期成果和影响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https://d.book118.com/118017120125006033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2024-09-11T21:53:51.420</cp:lastPrinted>
  <dcterms:created xsi:type="dcterms:W3CDTF">2024-09-11T13:53:51Z</dcterms:created>
  <dcterms:modified xsi:type="dcterms:W3CDTF">2024-09-11T13:53:53Z</dcterms:modified>
</cp:coreProperties>
</file>