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1FF39E-7464-4670-9248-5361C1EA0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73354F-6732-415B-A1E6-59E2CEAC3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1DC16F-D54B-4C9D-AB8D-33CAD304ED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A5A3C3-01A1-45B0-9CBA-81EEF9C18E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BF40E3-15D4-46BA-95AD-803A656EC4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1252DD-BF78-4769-93D1-50E972068A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AB41AE-18C8-4154-A887-8D78C94153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86D8F2-51DD-47EF-9660-70E78B841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C037C0-6C03-467A-96DF-AD7AB68743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C45132-3EA3-4C13-BA11-382A36854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A20DE2-ED96-4AC8-AF23-C68E91098C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2212205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汇报人：文小库</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2024-01-19</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细胞能量代谢与疾病关联</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细胞能量代谢基本概念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疾病状态下细胞能量代谢变化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细胞能量代谢异常导致疾病发生机制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针对不同类型疾病治疗方法探讨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细胞能量代谢是指细胞内发生的与能量转换和利用相关的一系列生物化学反应，是维持细胞正常生理功能的基础。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细胞能量代谢是生命活动的基础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许多疾病的发生和发展都与细胞能量代谢异常有关，如肥胖、糖尿病、心血管疾病、癌症等。因此，研究细胞能量代谢与疾病关联对于预防和治疗这些疾病具有重要意义。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细胞能量代谢异常与疾病发生密切相关</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国内研究现状：近年来，国内在细胞能量代谢与疾病关联研究方面取得了显著进展，涉及的研究领域不断拓宽，包括基础研究、临床研究和转化应用等。同时，国内学者在国际上发表了一系列高水平的研究成果，提升了我国在该领域的国际影响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国外研究现状：国外在细胞能量代谢与疾病关联研究方面起步较早，已经形成了较为完善的研究体系和技术平台。近年来，随着高通量测序技术、代谢组学技术等的发展和应用，国外在该领域的研究不断取得新的突破和发现。</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发展趋势：未来，细胞能量代谢与疾病关联研究将继续向深度和广度拓展。一方面，将更加注重从分子水平揭示细胞能量代谢与疾病发生的内在机制；另一方面，将加强多学科交叉融合，结合临床医学、生物信息学、系统生物学等多学科手段，开展综合性研究。同时，随着人工智能、大数据等技术的不断发展，将为该领域的研究提供更加有力的技术支持和数据分析手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细胞能量代谢基本概念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细胞能量代谢定义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细胞能量代谢是指细胞内发生的一系列化学反应，通过这些反应细胞获取、转化和利用能量，以维持生命活动。</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细胞能量代谢涉及多个生物分子如碳水化合物、脂肪和蛋白质的代谢过程，其中三磷酸腺苷（ATP）是细胞内的主要能量载体。</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989" r="13989"/>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糖酵解是葡萄糖在无氧条件下分解为乳酸或乙醇并释放能量的过程，主要发生在细胞质中。</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糖酵解</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在有氧条件下，葡萄糖经过一系列氧化反应，最终生成二氧化碳和水，并释放大量能量，这一过程主要在线粒体中进行。</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三羧酸循环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氧化磷酸化是细胞呼吸链上的电子传递过程，通过此过程将还原当量传递给氧并生成ATP。</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氧化磷酸化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细胞能量代谢途径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关键酶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己糖激酶、磷酸果糖激酶和丙酮酸激酶是糖酵解过程中的关键酶；柠檬酸合酶、异柠檬酸脱氢酶和α-酮戊二酸脱氢酶是三羧酸循环中的关键酶。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调控因子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胰岛素、胰高血糖素等激素以及AMPK、mTOR等信号通路在细胞能量代谢中发挥重要的调控作用。例如，胰岛素可以促进细胞对葡萄糖的摄取和利用，而AMPK可以感知细胞内的能量状态并调节代谢相关基因的表达。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关键酶和调控因子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疾病状态下细胞能量代谢变化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糖尿病患者体内胰岛素分泌不足或胰岛素抵抗，导致葡萄糖无法正常进入细胞进行代谢，血糖升高。</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葡萄糖代谢异常</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脂肪酸代谢异常</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能量代谢紊乱</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糖尿病患者体内脂肪酸代谢异常，游离脂肪酸增多，可导致脂毒性，损伤胰岛β细胞。</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糖尿病患者体内能量代谢紊乱，ATP生成减少，影响细胞正常生理功能。</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糖尿病与细胞能量代谢异常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脂肪堆积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肥胖症患者体内脂肪堆积过多，尤其是内脏脂肪，可导致胰岛素抵抗和代谢综合征。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脂肪酸代谢异常</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肥胖症患者体内脂肪酸代谢异常，游离脂肪酸增多，可导致脂毒性，损伤血管内皮细胞。</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炎症反应</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肥胖症患者体内存在慢性低度炎症反应，与脂肪组织分泌的炎症因子有关，进一步加重代谢紊乱。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肥胖症与脂肪代谢异常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https://d.book118.com/118022122052006033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2024-09-11T08:19:51.574</cp:lastPrinted>
  <dcterms:created xsi:type="dcterms:W3CDTF">2024-09-11T00:19:51Z</dcterms:created>
  <dcterms:modified xsi:type="dcterms:W3CDTF">2024-09-11T00:19:53Z</dcterms:modified>
</cp:coreProperties>
</file>