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A513E-BF6B-45BB-ABF1-B9FB80F3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52FDE-8BF9-4D12-904C-046CBF992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6B4F0-A66D-4F38-BE12-E906F9FE7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BC87C-F5A1-4A68-A7DC-675C2541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1CAB9-E537-4FB3-954C-479F76172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95E48C-2F10-4DE6-8E4C-91C153231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01906-52E3-44CC-8BA4-491BFC4E0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FBD2B-29AE-4425-B954-CED576A1A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4C571-A7F3-4109-82D8-8C131290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02DF2-FF96-4B40-8837-A234DC234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F6010-457F-43CE-A849-0B5EF4B18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230021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有机合成材料的简介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有机合成材料的生产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有机合成材料的挑战与解决方案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有机合成材料是由有机高分子化合物组成的材料，通过化学合成的方法制备。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有机合成材料是由有机高分子化合物组成的，这些化合物是由碳、氢、氧、氮等元素构成的，通过化学合成的方法制备得到。它们在工业、医疗、农业、食品等领域有着广泛的应用。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有机合成材料的定义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有机合成材料的分类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有机合成材料可以根据其结构和性质进行分类，常见的分类方式包括按用途、按合成方法等。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根据结构和性质，有机合成材料可以分为塑料、橡胶、纤维、涂料、粘合剂等。这些材料在分子结构、物理性质、加工性能等方面具有不同的特点，因此可以根据不同的需求选择适合的材料。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有机合成材料具有许多优良的特性，如耐腐蚀、绝缘、质轻等。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具有许多优良的特性，如耐腐蚀、绝缘、质轻、强度高、易加工等。这些特性使得有机合成材料在许多领域中成为不可或缺的材料，如建筑、电子、航空航天、汽车等。同时，有机合成材料也具有一些缺点，如易燃、易老化等，需要在应用中加以注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有机合成材料的特性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有机合成材料的生产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聚合反应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通过聚合反应将小分子单体转化为高分子聚合物，如加聚反应和缩聚反应。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合成橡胶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通过烃类化合物在催化剂和高温高压下进行脱氢和聚合反应，制备合成橡胶。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合成纤维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通过聚合物溶液或熔融状态进行纺丝，制备合成纤维。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高分子合成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通过逐步加成反应或开环反应，将小分子逐步转化为高分子化合物。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选择合适的单体、催化剂、溶剂等原料，并进行纯化和干燥。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在特定的温度、压力和催化剂条件下，进行聚合反应。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对聚合物进行分离、洗涤、干燥和加工，得到目标产品。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对产品进行质量检测和控制，确保产品质量符合要求。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聚合反应釜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用于进行聚合反应的设备，具有搅拌、加热和冷却等功能。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用于分离聚合物和未反应的单体、催化剂等，如离心机、过滤器和萃取器。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用于除去聚合物中的水分和溶剂，如干燥箱和真空干燥箱。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用于将聚合物加工成最终产品，如挤出机、压延机和注塑机。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https://d.book118.com/118023002141006032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2024-09-10T15:15:50.406</cp:lastPrinted>
  <dcterms:created xsi:type="dcterms:W3CDTF">2024-09-10T07:15:50Z</dcterms:created>
  <dcterms:modified xsi:type="dcterms:W3CDTF">2024-09-10T07:15:52Z</dcterms:modified>
</cp:coreProperties>
</file>