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107880-E699-4DDD-A17E-A5FD988D9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633AC9-615E-45AF-B13D-CB2E5C59D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26D32-4B5F-4D9C-96D7-DAC2DAF53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03B53A-5C33-4CEA-9D57-34AF50D01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0AE6FF-2DC5-48F7-91B4-817F57654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4755CC-C8C4-4BF1-ACDE-C1B794623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5D25F8-F424-4DFE-8A6C-ED438497C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38A137-D5A2-4846-921C-8328F0EE1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26896C-C519-4335-A7FE-728C43308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CD9CB-4EB8-482B-AF6E-8EF502C6E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4BD98-3743-4582-8D82-DE1647CE9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24143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ProENGINEERWildfire实例教程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汇报时间：2024-01-19</a:t>
            </a:r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ProENGINEERWildfire概述</a:t>
            </a:r>
          </a:p>
          <a:p>
            <a:r>
              <a:t>基础操作与界面介绍</a:t>
            </a:r>
          </a:p>
          <a:p>
            <a:r>
              <a:t>草图绘制与编辑技巧</a:t>
            </a:r>
          </a:p>
          <a:p>
            <a:r>
              <a:t>零件建模方法与实例分析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装配设计流程与实例展示</a:t>
            </a:r>
          </a:p>
          <a:p>
            <a:r>
              <a:t>工程图创建与编辑技巧探讨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ProENGINEERWildfire概述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PTC公司出品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发展历程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ProENGINEERWildfire（简称Pro/E WF）是由美国PTC公司推出的一款高端CAD/CAM/CAE软件，具有强大的三维建模、分析和制造功能。</a:t>
            </a:r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自1980年代问世以来，Pro/E经历了多个版本的升级和改进，不断完善功能和性能，逐渐成为全球领先的机械设计软件之一。</a:t>
            </a:r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软件背景及发展历程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强大的三维建模能力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Pro/E WF提供了丰富的三维建模工具，支持参数化、直接和混合建模方法，能够快速创建复杂的三维模型。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全面的CAE分析功能</a:t>
            </a:r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软件内置了多种CAE分析工具，可以对模型进行结构、热力学、流体动力学等多方面的分析和优化。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高效的CAM编程能力</a:t>
            </a:r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Pro/E WF支持多轴加工、车削、铣削等多种加工方式，可以生成高效的数控加工代码，缩短加工周期。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良好的开放性和集成性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软件支持多种数据格式和API接口，可以与其他CAD/CAE/CAM软件及PLM系统实现无缝集成。</a:t>
            </a:r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功能特点与优势分析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Pro/E WF在机械制造领域应用广泛，包括汽车、航空航天、船舶、轨道交通等。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机械制造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在消费电子领域，Pro/E WF被用于设计手机、平板电脑、穿戴设备等产品的外观和内部结构。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消费电子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软件的三维建模和可视化功能在建筑设计中也有应用，如建筑外观、室内装潢等。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建筑设计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高校和研究机构使用Pro/E WF进行科研和教学，培养学生的三维设计和创新能力。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教育与科研</a:t>
            </a:r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12780" r="12780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应用领域与行业现状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基础操作与界面介绍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启动与退出程序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启动程序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通过开始菜单或桌面快捷方式启动ProENGINEER Wildfire程序。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退出程序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在程序界面中选择“文件”菜单下的“退出”选项，或者使用快捷键Alt+F4退出程序。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ProENGINEER Wildfire的界面包括标题栏、菜单栏、工具栏、绘图区、特征树、消息区等部分。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用户可以根据个人习惯和需求，对界面布局进行自定义设置，如调整工具栏位置、改变绘图区背景色等。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界面布局及自定义设置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自定义设置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界面布局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工具栏中包含了常用的命令按钮，用户可以直接点击按钮执行相应的操作。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工具栏</a:t>
            </a:r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菜单栏中列出了所有的命令选项，用户可以通过选择菜单项来执行相应的操作。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菜单栏</a:t>
            </a:r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ProENGINEER Wildfire提供了丰富的快捷键，用户可以通过使用快捷键来提高工作效率。例如，Ctrl+N可以新建文件，Ctrl+S可以保存文件等。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快捷键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工具栏、菜单栏和快捷键使用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草图绘制与编辑技巧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进入ProENGINEERWildfire的草图环境，需进行相关设置，如选择工作平面、设定草图比例等，以确保绘图的准确性和高效性。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草图环境设置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熟悉并掌握各种草图工具，如直线、圆、弧、矩形等基本图形工具，以及修剪、延伸、镜像等编辑工具，是进行草图绘制的基础。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草图工具介绍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草图环境设置及工具介绍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直线绘制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通过指定起点和终点，或使用极坐标方式绘制直线，同时可利用中点和角度约束进行精确定位。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圆和弧绘制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掌握圆心半径、三点定位等多种绘制圆的方法，以及通过指定中心点和起点终点等方式绘制弧。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矩形和多边形绘制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利用对角点定位或指定边长和角度等方式，快速准确地绘制矩形和多边形。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绘制基本图形元素方法论述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https://d.book118.com/118024143114006032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8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2024-09-10T09:15:16.235</cp:lastPrinted>
  <dcterms:created xsi:type="dcterms:W3CDTF">2024-09-10T01:15:16Z</dcterms:created>
  <dcterms:modified xsi:type="dcterms:W3CDTF">2024-09-10T01:15:18Z</dcterms:modified>
</cp:coreProperties>
</file>