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1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C5374-AF4C-4590-A1FB-5D6E87BDA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DAB6-15FD-489D-8B5D-AD51ED04B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DC41C-AB4A-451B-9AFA-7C4CFF03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40755-452F-4F6A-A7A4-5DA55F9D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2A1E5-6738-448B-95F1-0DF3349C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3E27E-B718-4AC4-8CB5-5E228E14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01732-4C58-4957-A519-1FDCD23B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FF914-A9DB-42D6-9F3E-FBD9C60CD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0B565-1680-4B72-85C4-630F0007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B239E-B68F-482F-A221-A9DA0FBF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2D93-5DA3-4757-849F-19B6C435D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142" r:id="rId2"/>
    <p:sldLayoutId id="2147494143" r:id="rId3"/>
    <p:sldLayoutId id="2147494144" r:id="rId4"/>
    <p:sldLayoutId id="2147494145" r:id="rId5"/>
    <p:sldLayoutId id="2147494146" r:id="rId6"/>
    <p:sldLayoutId id="2147494147" r:id="rId7"/>
    <p:sldLayoutId id="2147494148" r:id="rId8"/>
    <p:sldLayoutId id="2147494149" r:id="rId9"/>
    <p:sldLayoutId id="2147494150" r:id="rId10"/>
    <p:sldLayoutId id="21474941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12" Type="http://schemas.openxmlformats.org/officeDocument/2006/relationships/tags" Target="../tags/tag337.xml" /><Relationship Id="rId13" Type="http://schemas.openxmlformats.org/officeDocument/2006/relationships/tags" Target="../tags/tag338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tags" Target="../tags/tag349.xml" /><Relationship Id="rId13" Type="http://schemas.openxmlformats.org/officeDocument/2006/relationships/tags" Target="../tags/tag350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2500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养猪基本知识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养猪业概述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猪的生物学特性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养猪生产技术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养猪业的环境保护与可持续发展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猪病防治与保健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养猪业概述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养猪业的发展历程</a:t>
            </a:r>
            <a:endParaRPr lang="zh-CN" altLang="en-US"/>
          </a:p>
        </p:txBody>
      </p:sp>
      <p:sp>
        <p:nvSpPr>
          <p:cNvPr id="10496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古代养猪：以家庭养殖为主，主要用于自给自足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当代养猪：科技进步，养猪业更加注重环保、健康和可持续发展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未来养猪：智能化、自动化、信息化将成为养猪业的发展趋势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近代养猪：随着工业化和城市化的发展，养猪业逐渐规模化、专业化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养猪业的重要性和意义</a:t>
            </a:r>
            <a:endParaRPr lang="zh-CN" altLang="en-US"/>
          </a:p>
        </p:txBody>
      </p:sp>
      <p:sp>
        <p:nvSpPr>
          <p:cNvPr id="10497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提供肉类食品：猪肉是主要的肉类食品之一，养猪业为人们提供丰富的蛋白质来源。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促进经济发展：养猪业是农业的重要组成部分，对促进农村经济发展、增加农民收入具有重要作用。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保障食品安全：养猪业需要严格遵循食品安全标准，保障猪肉的质量和安全。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推动科技创新：养猪业需要不断引进新技术、新设备，推动科技创新，提高生产效率和质量。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8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养猪业的市场前景</a:t>
            </a:r>
            <a:endParaRPr lang="zh-CN" altLang="en-US"/>
          </a:p>
        </p:txBody>
      </p:sp>
      <p:sp>
        <p:nvSpPr>
          <p:cNvPr id="10498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政策支持：政府对养猪业给予政策支持，鼓励规模化、标准化养殖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市场需求：猪肉是中国的主要肉类消费品，市场需求量大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技术进步：养猪技术不断进步，提高了生产效率和猪肉品质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环保要求：环保政策对养猪业提出了更高的要求，促进了行业的转型升级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猪的生物学特性</a:t>
            </a:r>
            <a:endParaRPr lang="zh-CN" altLang="en-US"/>
          </a:p>
        </p:txBody>
      </p:sp>
      <p:sp>
        <p:nvSpPr>
          <p:cNvPr id="1049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猪的分类和品种</a:t>
            </a:r>
            <a:endParaRPr lang="zh-CN" altLang="en-US"/>
          </a:p>
        </p:txBody>
      </p:sp>
      <p:sp>
        <p:nvSpPr>
          <p:cNvPr id="10500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猪的分类：家猪、野猪、野山猪等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家猪品种：大白猪、长白猪、杜洛克猪等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野猪品种：野猪、山猪、野猪等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野山猪品种：野山猪、野猪、山猪等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猪的生理特点</a:t>
            </a:r>
            <a:endParaRPr lang="zh-CN" altLang="en-US"/>
          </a:p>
        </p:txBody>
      </p:sp>
      <p:sp>
        <p:nvSpPr>
          <p:cNvPr id="10500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猪的体型：体型较大，四肢短粗，头短而宽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猪的消化系统：消化能力强，适应性强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猪的繁殖能力：繁殖能力强，生长速度快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猪的适应性：适应性强，对环境要求不高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猪的行为习性</a:t>
            </a:r>
            <a:endParaRPr lang="zh-CN" altLang="en-US"/>
          </a:p>
        </p:txBody>
      </p:sp>
      <p:sp>
        <p:nvSpPr>
          <p:cNvPr id="10501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群居性：猪喜欢群居，有明显的等级制度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活动性：猪的活动性较强，喜欢探索和玩耍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睡眠性：猪的睡眠时间较长，每天需要12-16小时的睡眠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饮食性：猪的饮食习性多样，喜欢吃各种食物，包括谷物、蔬菜、水果等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2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养猪生产技术</a:t>
            </a:r>
            <a:endParaRPr lang="zh-CN" altLang="en-US"/>
          </a:p>
        </p:txBody>
      </p:sp>
      <p:sp>
        <p:nvSpPr>
          <p:cNvPr id="10502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猪场建设与设备</a:t>
            </a:r>
            <a:endParaRPr lang="zh-CN" altLang="en-US"/>
          </a:p>
        </p:txBody>
      </p:sp>
      <p:sp>
        <p:nvSpPr>
          <p:cNvPr id="10503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选址：选择地势高、干燥、通风良好的地方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猪舍设计：根据猪的生长阶段和数量进行设计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设备配置：包括饲料槽、饮水器、通风系统、照明系统等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环保措施：采取有效的粪污处理和排放措施，减少对环境的污染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饲料与营养</a:t>
            </a:r>
            <a:endParaRPr lang="zh-CN" altLang="en-US"/>
          </a:p>
        </p:txBody>
      </p:sp>
      <p:sp>
        <p:nvSpPr>
          <p:cNvPr id="10504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饲料种类：全价饲料、浓缩饲料、预混料等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营养需求：蛋白质、脂肪、碳水化合物、矿物质、维生素等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饲料配比：根据猪的生长阶段和生理需求进行合理配比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饲料添加：添加有益微生物、酶制剂等，提高饲料利用率和猪的生长性能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https://d.book118.com/118025003134006023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养猪基本知识</vt:lpstr>
      <vt:lpstr>目录</vt:lpstr>
      <vt:lpstr>添加章节标题</vt:lpstr>
      <vt:lpstr>养猪业概述</vt:lpstr>
      <vt:lpstr>养猪业的发展历程</vt:lpstr>
      <vt:lpstr>养猪业的重要性和意义</vt:lpstr>
      <vt:lpstr>养猪业的市场前景</vt:lpstr>
      <vt:lpstr>猪的生物学特性</vt:lpstr>
      <vt:lpstr>猪的分类和品种</vt:lpstr>
      <vt:lpstr>猪的生理特点</vt:lpstr>
      <vt:lpstr>猪的行为习性</vt:lpstr>
      <vt:lpstr>养猪生产技术</vt:lpstr>
      <vt:lpstr>猪场建设与设备</vt:lpstr>
      <vt:lpstr>饲料与营养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2024-08-30T16:59:14.778</cp:lastPrinted>
  <dcterms:created xsi:type="dcterms:W3CDTF">2024-08-30T08:59:14Z</dcterms:created>
  <dcterms:modified xsi:type="dcterms:W3CDTF">2024-08-30T08:59:17Z</dcterms:modified>
</cp:coreProperties>
</file>