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5DF41-9CF0-4E69-9403-E6BA985B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B0676-A2ED-49B5-B7D4-30DD9768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EAC96-B5E4-4BDF-AD3E-35FAA6133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BBF23-F57B-4A90-85C2-6B51F5A8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9C42E-1AC8-4271-B6ED-86E2D6AE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44B16-9D48-4164-BE3F-9D11AE0C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64DC1-8304-40AC-8A57-0BA74F13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6A1E2-F918-4E1C-92C9-B97855DE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693A3-3857-4C47-A478-9D2B83B9E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B8F3-FFC6-4F13-91C6-2AFF2789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12D6F-E924-43C0-8161-E836E391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6022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检查管理办法培训课件检查过程中的问题分析与解决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检查过程中的常见问题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通过对检查管理办法培训课件的检查，可以发现其中存在的问题，及时进行修正和完善，从而提高后续检查的效率和准确性。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保证培训质量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检查管理办法培训课件是企业或组织进行内部培训的重要资料，其质量直接关系到培训效果。通过对课件的检查，可以确保培训内容的准确性和完整性，提高培训质量。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如果课件中存在问题，可能会对企业或组织带来潜在的风险。通过对课件的检查，可以及时发现并解决问题，避免潜在的风险变成实际的损失。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确保内容的准确性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课件中的内容是培训的核心，必须确保其准确性。通过对课件的检查，可以验证内容的正确性，避免出现误导或错误信息。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提升学员的学习体验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优质的课件不仅可以提供准确的信息，还能够激发学员的学习兴趣。通过对课件的检查，可以优化课件的表现形式和设计风格，提升学员的学习体验。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促进知识的有效传递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课件是传递知识的重要载体。通过对课件的检查，可以确保其符合学习者的认知特点和需求，促进知识的有效传递和吸收。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保障培训的连贯性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课件是培训过程中的重要辅助工具，其内容的连贯性和逻辑性对于培训效果至关重要。通过对课件的检查，可以确保各部分内容之间的衔接和逻辑关系，保障培训的连贯性。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检查管理办法培训课件的重要性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检查过程中的常见问题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课件中的知识点、数据、案例等存在错误，误导学员。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内容错误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表述不清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逻辑混乱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课件中的文字、图表等表述不清晰，导致学员理解困难。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课件内容组织逻辑不严密，缺乏条理，使学员难以掌握。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课件内容不准确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课件内容未能及时更新，与最新的法规、标准、技术等脱节。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内容陈旧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课件中未包含最新的研究成果、行业动态等，导致学员知识更新不足。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新知识缺失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课件更新周期长，无法满足学员对新知识、新技能的需求。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更新频率低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课件更新不及时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课件与实际操作不符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理论脱离实践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课件过于注重理论知识的传授，缺乏实际操作经验的介绍，导致学员难以将理论应用于实践。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操作步骤缺失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课件中未提供完整的操作步骤或流程，使学员在实际操作中遇到困难。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案例缺乏代表性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课件中的案例与实际工作场景不符，缺乏代表性，难以指导学员解决实际问题。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课件中存在错别字、语法错误等，影响学员阅读和理解。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文字错误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课件中的图表、数据等存在错误或疏漏，误导学员对知识点的理解。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图表错误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课件中遗漏了重要的知识点或操作步骤，导致学员无法全面掌握所需技能。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内容遗漏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课件中的错误和疏漏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课件内容设计不符合学员实际需求，缺乏针对性和实用性。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制作流程不规范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缺乏统一的课件制作标准和流程，导致课件质量参差不齐。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课件制作技术手段落后，缺乏互动性和吸引力。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课件制作流程问题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缺乏明确的课件审核标准，导致审核过程主观性和随意性较大。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审核标准不明确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课件审核流程不规范，存在漏审、错审等现象。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审核流程不规范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审核人员缺乏相关专业知识和经验，无法准确判断课件质量。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审核人员不专业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课件审核机制问题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培训师态度不认真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部分培训师对培训工作不够重视，缺乏责任心和敬业精神。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培训师缺乏互动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部分培训师在培训过程中缺乏与学员的互动和交流，导致学员参与度不高。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培训师能力不足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部分培训师缺乏相关领域的专业知识和实践经验，导致培训效果不佳。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培训师素质问题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反馈结果不透明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学员反馈的处理结果不透明，缺乏公开性和透明度，导致学员对处理结果的信任度降低。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反馈渠道不完善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缺乏完善的学员反馈渠道，导致学员的意见和建议无法及时传达给相关部门和人员。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反馈处理不及时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相关部门和人员对学员的反馈处理不及时，导致问题无法得到及时解决。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学员反馈渠道不畅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https://d.book118.com/118026022114006030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2024-09-07T07:30:15.227</cp:lastPrinted>
  <dcterms:created xsi:type="dcterms:W3CDTF">2024-09-06T23:30:15Z</dcterms:created>
  <dcterms:modified xsi:type="dcterms:W3CDTF">2024-09-06T23:30:17Z</dcterms:modified>
</cp:coreProperties>
</file>