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E289A-9247-409D-A19C-899889829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8F872-743E-45C2-8604-DD4DC3926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533AA3-36C4-45F8-B1F3-509C6DA2E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958CB2-6060-451D-8338-C13B33D3F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B5F7B-5D3E-4F9D-A262-964705A7C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FEA637-649E-4E2B-AC6C-E9020190C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D16F5E-617F-4B7A-9C62-B7E4F9DAA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C60694-8A5E-4A2A-9126-EE35A27AD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48756F-C696-4B93-8F03-B94EB8995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0365A-70FF-4D3E-8694-0CC58AD25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9B6A0-0DF9-4A5D-AF0A-EC630D5A1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2602303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工业设计工程基础(教学课件)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工业设计流程与方法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工业设计与工程实践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工业设计前沿技术与趋势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工业设计教育与职业发展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工业设计的定义与特点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工业设计是一种创造性的活动，旨在通过设计手段改善产品的功能、外观、用户体验等方面，以满足市场需求和提升产品竞争力。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工业设计注重创新，追求独特的设计理念和解决方案。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工业设计涉及多个学科领域，如艺术、工程、心理学等，需要综合考虑各种因素。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工业设计强调实践应用，设计成果需要在实际生产和市场中得到验证。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初创期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工业设计的历史与发展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工业革命后，工业设计开始萌芽，设计师们开始注重产品的外观和美学价值。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20世纪中期以后，工业设计逐渐成熟，形成了较为完善的设计理论和方法体系。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近年来，随着科技的不断进步和消费者需求的多样化，工业设计呈现出多元化发展的趋势。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工业设计的起源可以追溯到工业革命时期，随着工业生产的发展和技术的进步，人们对产品的外观和功能提出了更高的要求。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优秀的工业设计可以提升产品的附加值和市场竞争力，使产品在激烈的市场竞争中脱颖而出。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推动产业发展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404" r="1440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工业设计关注消费者的需求和体验，通过设计手段使产品更加符合消费者的心理和行为习惯。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工业设计作为创新的重要手段，可以推动相关产业的发展和升级，提升整个产业链的竞争力。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工程基础知识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49" b="63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384" b="133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225" b="172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工程图学基础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投影原理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掌握正投影法基本原理，理解物体的三视图投影规律。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制图标准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熟悉国家制图标准，如《技术制图》和《机械制图》等，能够按照标准绘制和阅读工程图样。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图样表达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掌握基本视图、向视图、局部视图和斜视图等表达方法，能够运用各种表达方法清晰表达物体的形状和结构。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了解工程材料的力学性能、物理性能和化学性能等，熟悉材料性能与工程应用之间的关系。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材料性能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掌握工程材料的分类方法，如金属材料、非金属材料、复合材料等。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材料分类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能够根据工程需求合理选用工程材料，了解材料选用的一般原则和方法。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材料选用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工程材料基础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加工设备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了解常用加工设备的结构、工作原理和操作方法，如车床、铣床、磨床等。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制造精度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理解工程制造的精度要求和控制方法，掌握尺寸精度、形状精度和位置精度的基本概念和检测方法。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熟悉工程制造的基本工艺过程，如铸造、锻造、焊接、切削加工等。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工程制造基础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工业设计流程与方法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对设计方案进行综合评价，包括功能、美观、成本等方面，确保设计满足要求。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设计表现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运用效果图、模型等手段，将设计创意具象化，呈现给决策者和用户。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设计创意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通过头脑风暴、草图绘制等方式，产生多样化的设计创意。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设计调研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了解用户需求、市场趋势、技术可行性等，为设计提供依据。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设计定位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明确设计目标、受众群体、产品功能等，为设计提供方向。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人机工程学方法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形态构成方法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色彩构成方法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材质构成方法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867" r="1686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研究人、机、环境之间的关系，使设计更符合人体工学和人的心理需求。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运用点、线、面、体等造型元素，创造具有美感和视觉冲击力的产品形态。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运用色彩心理学和色彩搭配原理，为产品赋予合适的色彩，增强视觉效果。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选择合适的材料和表面处理工艺，提升产品的质感和品质感。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https://d.book118.com/118026023036006032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2024-09-09T14:56:15.574</cp:lastPrinted>
  <dcterms:created xsi:type="dcterms:W3CDTF">2024-09-09T06:56:15Z</dcterms:created>
  <dcterms:modified xsi:type="dcterms:W3CDTF">2024-09-09T06:56:17Z</dcterms:modified>
</cp:coreProperties>
</file>