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50D25-10D0-4CDE-9033-A36C9D309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8C150-8062-4699-9A1E-4993F14C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ED168-F868-41CD-9B19-109519B41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D015E-B0FF-429F-8D12-25A1A0002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C2467-5B75-47B7-AFDC-F8BD39BD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A6F0E-954D-4A4D-B4AD-68D606AF0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0A67E-9F65-410A-A772-701C5920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EE6E4-A898-4758-B8BD-BB86CAFE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FC894-C231-4AC7-973F-637D1BB4D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A4C85-3CE6-4F28-A9BB-2153C6E7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4738F-A9A8-43BD-8BE1-E7774966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0001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为因素和航空法规第二版\n## 1.人为因素在航空安全中的重要性\n### 1.1人为因素对飞行安全的影响及案例\n### 1.2飞行员心理素质和应对压力的能力\n### 1.3航空公司和飞行员培训体系的重要性\n## 2.航空法规的发展及其对航空安全的影响\n### 2.1国际航空法规的发展历程\n### 2.2各国航空法规的差异与优势\n### 2.3航空法规对航空安全的影响及未来发展趋势\n## 3.人为因素与航空法规的关系\n### 3.1人为因素在航空法规中的体现\n### 3.2航空法规对人为因素的规范与引导\n### 3.3航空法规与人为因素在航空安全中的共同作用\n## 4.如何提高航空安全水平\n### 4.1加强飞行员培训和心理素质培养\n### 4.2完善航空公司和飞行员培训体系\n### 4.3持续更新和完善航空法规体系\n## 5.结论与展望\n### 5.1人为因素和航空法规在航空安全中的重要作用\n### 5.2未来航空安全的发展趋势和挑战\n### 5.3如何进一步推动航空安全水平的提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人为因素和航空法规第二版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人为因素在航空安全中的重要性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7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8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飞行员操作失误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飞行员在起飞前未检查跑道上是否有障碍物，导致飞机在起飞过程中与障碍物相撞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飞行员在降落时未将速度控制在合适范围内，导致飞机在跑道上滑行距离过长，最终冲出跑道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飞行员在飞行过程中未遵循正确的操作程序，导致飞机出现失速等危险情况</a:t>
                </a:r>
                <a:endParaRPr/>
              </a:p>
            </p:txBody>
          </p:sp>
        </p:grpSp>
        <p:grpSp>
          <p:nvGrpSpPr>
            <p:cNvPr id="172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3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机组人员沟通不畅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机长和副驾驶在飞行过程中对飞行高度和航向意见不合，导致飞机偏离预定航线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机组人员在应对突发状况时，由于沟通不畅，导致应对措施不及时，最终导致事故发生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机组成员在飞机起飞前未对乘客进行充分的安全讲解，导致乘客在紧急情况下不知所措</a:t>
                </a:r>
                <a:endParaRPr/>
              </a:p>
            </p:txBody>
          </p:sp>
        </p:grpSp>
        <p:grpSp>
          <p:nvGrpSpPr>
            <p:cNvPr id="177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8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乘客不遵守规定</a:t>
                </a:r>
                <a:endParaRPr/>
              </a:p>
            </p:txBody>
          </p:sp>
          <p:sp>
            <p:nvSpPr>
              <p:cNvPr id="18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乘客在飞机起飞前未将手机关闭或调至飞行模式，导致手机信号干扰飞机通信系统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乘客在飞机起飞和降落过程中未将安全带系好，导致在紧急情况下受伤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乘客在飞机内吸烟，导致烟雾报警系统启动，影响飞行安全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人为因素对飞行安全的影响及案例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飞行员心理承受能力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飞行员在面对紧急情况时，需要保持冷静，迅速做出正确的判断和决策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飞行员在长时间飞行过程中，需要保持良好的心理状态，避免疲劳驾驶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飞行员在面对工作压力和生活压力时，需要学会调节自己的情绪，确保飞行安全</a:t>
                </a:r>
                <a:endParaRPr/>
              </a:p>
            </p:txBody>
          </p:sp>
        </p:grpSp>
        <p:grpSp>
          <p:nvGrpSpPr>
            <p:cNvPr id="19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飞行员应对压力的能力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飞行员在面临飞行中的突发状况时，需要迅速分析问题，制定应对措施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飞行员在与机组人员和其他乘客沟通时，需要具备良好的沟通能力，确保信息传递准确无误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飞行员在面对飞行中的失误和挫折时，需要学会从中吸取教训，不断提高自己的飞行技能</a:t>
                </a:r>
                <a:endParaRPr/>
              </a:p>
            </p:txBody>
          </p:sp>
          <p:sp>
            <p:nvSpPr>
              <p:cNvPr id="19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飞行员心理素质和应对压力的能力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航空公司需要建立完善的理论培训和实践培训体系，确保飞行员具备足够的飞行技能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航空公司需要定期对飞行员进行考核，确保飞行员具备良好的心理素质和应对压力的能力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航空公司需要加强对飞行员的持续培训，使飞行员能够适应航空技术的发展，提高飞行安全水平</a:t>
                </a:r>
                <a:endParaRPr/>
              </a:p>
            </p:txBody>
          </p:sp>
          <p:sp>
            <p:nvSpPr>
              <p:cNvPr id="2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航空公司培训体系</a:t>
                </a:r>
                <a:endParaRPr/>
              </a:p>
            </p:txBody>
          </p:sp>
          <p:sp>
            <p:nvSpPr>
              <p:cNvPr id="2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飞行员培训体系需要注重实践操作，确保飞行员具备足够的实际操作能力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飞行员培训体系需要涵盖心理素质培训，帮助飞行员提高应对压力的能力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飞行员培训体系需要不断更新和完善，以适应航空法规的变化和航空技术的发展</a:t>
                </a:r>
                <a:endParaRPr/>
              </a:p>
            </p:txBody>
          </p:sp>
          <p:sp>
            <p:nvSpPr>
              <p:cNvPr id="2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飞行员培训体系</a:t>
                </a:r>
                <a:endParaRPr/>
              </a:p>
            </p:txBody>
          </p:sp>
          <p:sp>
            <p:nvSpPr>
              <p:cNvPr id="2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航空公司和飞行员培训体系的重要性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航空法规的发展及其对航空安全的影响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组合 21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1919年《巴黎公约》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《巴黎公约》是第一个国际航空法规，规定了航空器的国籍、领空范围等基本问题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《巴黎公约》为国际航空法规的发展奠定了基础，为后续的航空法规制定提供了借鉴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1944年《芝加哥公约》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《芝加哥公约》对《巴黎公约》进行了修订和完善，确立了国际航空法的基本框架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《芝加哥公约》规定了航空器的登记、国际航空航线的开辟等问题，为国际航空法规的发展做出了重要贡献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1994年《蒙特利尔公约》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《蒙特利尔公约》对《芝加哥公约》进行了修订，主要涉及航空运输损害赔偿等问题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《蒙特利尔公约》为国际航空法规的发展提供了新的法律依据，进一步保障了航空安全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国际航空法规的发展历程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3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3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美国航空法规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美国航空法规注重实际操作，具有较强的实用性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美国航空法规对飞行员的培训和考核要求较高，有利于提高飞行安全水平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美国航空法规在航空技术发展方面具有较强的创新能力，有利于推动航空技术的进步</a:t>
                </a:r>
                <a:endParaRPr/>
              </a:p>
            </p:txBody>
          </p:sp>
        </p:grpSp>
        <p:grpSp>
          <p:nvGrpSpPr>
            <p:cNvPr id="24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4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欧洲航空法规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欧洲航空法规注重航空器的安全和环保，具有较强的规范性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欧洲航空法规对航空公司的管理要求较高，有利于提高航空公司的安全管理水平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欧洲航空法规在航空市场发展方面具有较强的引领作用，有利于推动航空市场的繁荣</a:t>
                </a:r>
                <a:endParaRPr/>
              </a:p>
            </p:txBody>
          </p:sp>
        </p:grpSp>
        <p:grpSp>
          <p:nvGrpSpPr>
            <p:cNvPr id="24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4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中国航空法规</a:t>
                </a:r>
                <a:endParaRPr/>
              </a:p>
            </p:txBody>
          </p:sp>
          <p:sp>
            <p:nvSpPr>
              <p:cNvPr id="24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中国航空法规在借鉴国际航空法规的基础上，具有较强的针对性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中国航空法规对航空公司的设立和运营要求较高，有利于提高航空公司的安全水平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中国航空法规在航空人才培养方面具有较强的优势，有利于提高航空人才的质量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各国航空法规的差异与优势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航空法规对航空安全的影响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航空法规为航空安全提供了法律保障，有利于维护航空秩序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航空法规对航空公司的安全管理提出了明确要求，有利于提高航空公司的安全管理水平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航空法规对飞行员的培训和考核提出了较高要求，有利于提高飞行员的飞行技能和心理素质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未来航空法规的发展趋势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未来航空法规将更加关注航空器的安全和环保，有利于提高航空安全水平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未来航空法规将更加关注航空市场的公平竞争，有利于推动航空市场的健康发展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未来航空法规将更加关注航空技术的发展，有利于推动航空技术的创新和应用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航空法规对航空安全的影响及未来发展趋势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人为因素与航空法规的关系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航空法规对飞行员的培训和考核要求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航空法规要求飞行员具备一定的飞行技能和心理素质，以确保飞行安全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航空法规要求飞行员遵守飞行操作规程，防止人为因素导致的事故发生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航空法规对航空公司管理的要求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航空法规要求航空公司建立完善的管理制度，确保飞行员的培训和考核符合要求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航空法规要求航空公司加强对飞行员的持续培训，提高飞行员的飞行技能和心理素质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航空法规对乘客行为的规定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航空法规要求乘客遵守飞机内的安全规定，如系好安全带、关闭手机等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航空法规要求乘客在飞行过程中保持冷静，听从机组人员的安排，确保飞行安全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人为因素在航空法规中的体现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https://d.book118.com/118030001140006036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人为因素和航空法规第二版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2024-09-16T11:48:56.632</cp:lastPrinted>
  <dcterms:created xsi:type="dcterms:W3CDTF">2024-09-16T03:48:56Z</dcterms:created>
  <dcterms:modified xsi:type="dcterms:W3CDTF">2024-09-16T03:48:58Z</dcterms:modified>
</cp:coreProperties>
</file>