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4E366-7166-4923-9E88-E2290FA5A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496BF-54F0-4773-932F-0A6E341B2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DCE8-51D0-4EE5-B7F2-C1878C0B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BA69A-7930-4675-BD6C-62E66F40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903DC6-2AB1-4DBD-8975-6C8D66B0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3C4549-85AC-4268-8B0A-68C22958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2D090-BE4C-40F2-867A-3EA0A639B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A9605-03E2-47B7-A7FC-401FCCE7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5554E-E876-42DD-89AA-8E333353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D394-890F-4D96-BC30-A552D0184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DC0BE-8319-4021-97F1-2238ADC6D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014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建立规范的企业环境风险信息披露与公示机制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信息披露制度设计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企业内部管理体系完善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提高企业透明度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通过建立规范的环境风险信息披露与公示机制，使企业环境风险更加透明化，便于投资者、监管机构和社会公众了解企业环境风险状况。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推动企业加强环境风险管理，降低环境风险事件的发生概率和影响程度，保障企业生产经营活动的可持续发展。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促进绿色投资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为投资者提供准确、全面的企业环境风险信息，引导投资者关注企业环境绩效，推动绿色投资市场的发展。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环境风险评估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对企业环境风险进行定量或定性评估，分析风险发生的可能性、影响程度和持续时间等。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环境风险识别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阐述企业生产经营活动中可能存在的环境风险因素，如污染物排放、资源消耗、生态破坏等。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企业基本情况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包括企业名称、注册地址、经营范围、组织架构等基本信息。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环境风险管理措施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详细介绍企业为降低环境风险所采取的管理措施，如环保设施投入、技术创新、应急预案制定等。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环境风险信息披露与公示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说明企业环境风险信息的披露方式、频率和范围，以及公示平台的选择和公示内容的详实程度等。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企业环境风险概述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指企业在生产经营活动中，由于自身行为或外部因素导致环境破坏、生态失衡、资源浪费等环境问题，进而引发经济损失、声誉损害等不良后果的可能性。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根据来源可分为内部风险和外部风险；根据性质可分为自然风险、技术风险、经济风险和社会风险等。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企业环境风险事件可能导致大气、水、土壤等环境要素的污染和破坏，影响生态平衡和生物多样性。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环境风险事件可能导致企业面临法律责任、经济损失、声誉损害等后果，影响企业的可持续发展和竞争力。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企业环境风险事件可能引发公众不满和社会舆论压力，影响社会稳定和可持续发展。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影响及后果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发达国家在企业环境风险管理方面起步较早，建立了较为完善的法律法规体系、监管机制和信息公开制度，推动企业积极履行环境保护责任。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近年来，我国在企业环境风险管理方面取得了显著进展，建立了较为完善的法律法规体系、监管机制和信息公开制度。但仍存在部分企业环保意识不强、监管不到位等问题，导致环境风险事件时有发生。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信息披露制度设计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34" b="119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包括企业本身、环保部门以及其他相关政府部门。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主要是投资者、公众以及环保组织等利益相关者。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披露主体与对象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披露主体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应包括企业的环境政策、环境风险、环境影响、环保措施及成效等。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披露格式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应采用统一、规范的格式，包括文字描述、数据表格、图表等，以便于理解和比较。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披露内容与格式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应根据企业环境风险的大小和变化情况，确定合理的披露频率，如年度、季度或月度等。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应确保披露信息的及时性，以便利益相关者及时了解企业的环境风险状况。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披露频率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披露频率与时效性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公示机制构建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75" r="16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选择公信力强的第三方平台进行信息公示，如行业协会、专业机构等。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官方网站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在企业官方网站上设立专门的环境信息公示板块，发布企业环境风险信息。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利用政府环保部门提供的信息公示系统，按要求上传并更新企业环境风险信息。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公示平台选择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https://d.book118.com/118030140036006034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2024-09-12T14:11:36.795</cp:lastPrinted>
  <dcterms:created xsi:type="dcterms:W3CDTF">2024-09-12T06:11:36Z</dcterms:created>
  <dcterms:modified xsi:type="dcterms:W3CDTF">2024-09-12T06:11:38Z</dcterms:modified>
</cp:coreProperties>
</file>