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CC537-A02A-4D34-9AC5-1511D9C7C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E3E85-0327-41B2-ADC7-A653C1FAE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C8350B-93BD-4E38-B9B3-75604A64D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FBEF60-86BE-4041-B92D-1DA538BFC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29E7F0-D27E-4FBB-BA7F-A199C687B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EF3AD6-989C-4EEB-BD44-A06178AC2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6CFDC5-DD25-41BE-BD1C-D75FBFC5D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7D7C39-A546-4835-8D6C-3194CDA2A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DAE879-F33B-41AF-B639-F7E58451D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5492C-0412-4A51-A331-92F602BCC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13E36-35F2-4874-BCCD-C23158B76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310141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2版新教材高考地理一轮复习：自然资源与国家安全自然\n## 1.自然资源概述及其与国家安全的关联\n### 1.1自然资源的定义与分类\n### 1.2自然资源在全球范围内的分布特点\n### 1.3自然资源与国家安全的紧密联系\n## 2.非可再生自然资源与国家安全\n### 2.1矿产资源的分布与开发\n### 2.2石油与天然气的战略价值\n### 2.3非可再生自然资源的可持续利用与国家安全\n## 3.可再生自然资源与国家安全\n### 3.1水资源的分布与管理\n### 3.2土地资源的利用与保护\n### 3.3森林资源的生态价值与国家安全\n## 4.自然灾害与国家安全\n### 4.1自然灾害的类型与影响\n### 4.2自然灾害对国家安全的影响\n### 4.3防灾减灾措施与国家安全\n## 5.自然资源保护与国家安全策略\n### 5.1保护自然资源的重要性\n### 5.2国家自然资源保护政策与实践\n### 5.3国际合作与自然资源保护\n## 6.地理信息技术在自然资源与国家安全中的应用\n### 6.1地理信息技术的发展与应用\n### 6.2地理信息技术在自然资源监测与管理中的应用\n### 6.3地理信息技术在国家安全领域的应用前景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3300"/>
              <a:t>2022版新教材高考地理一轮复习：自然资源与国家安全自然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自然资源概述及其与国家安全的关联</a:t>
            </a:r>
            <a:endParaRPr/>
          </a:p>
        </p:txBody>
      </p:sp>
      <p:sp>
        <p:nvSpPr>
          <p:cNvPr id="11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自然资源的定义</a:t>
                </a:r>
                <a:endParaRPr/>
              </a:p>
            </p:txBody>
          </p:sp>
          <p:sp>
            <p:nvSpPr>
              <p:cNvPr id="20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自然资源是自然界中可以被人类利用的物质和能量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包括矿产资源、水资源、土地资源、森林资源等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自然资源是国家经济发展的基础</a:t>
                </a:r>
                <a:endParaRPr/>
              </a:p>
            </p:txBody>
          </p:sp>
        </p:grpSp>
        <p:grpSp>
          <p:nvGrpSpPr>
            <p:cNvPr id="20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自然资源的分类</a:t>
                </a:r>
                <a:endParaRPr/>
              </a:p>
            </p:txBody>
          </p:sp>
          <p:sp>
            <p:nvSpPr>
              <p:cNvPr id="20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非可再生自然资源：如矿产资源、石油、天然气等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可再生自然资源：如水资源、土地资源、森林资源等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自然灾害：如地震、洪水、台风等</a:t>
                </a:r>
                <a:endParaRPr/>
              </a:p>
            </p:txBody>
          </p:sp>
        </p:grpSp>
        <p:grpSp>
          <p:nvGrpSpPr>
            <p:cNvPr id="20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自然资源与国家安全的关联</a:t>
                </a:r>
                <a:endParaRPr/>
              </a:p>
            </p:txBody>
          </p:sp>
          <p:sp>
            <p:nvSpPr>
              <p:cNvPr id="21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自然资源是国家经济发展的基础，影响国家实力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非可再生自然资源的短缺可能引发国际冲突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可再生自然资源的合理利用和保护有助于维护生态平衡和国家安全</a:t>
                </a:r>
                <a:endParaRPr/>
              </a:p>
            </p:txBody>
          </p:sp>
        </p:grpSp>
      </p:grpSp>
      <p:pic>
        <p:nvPicPr>
          <p:cNvPr id="21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自然资源的定义与分类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自然资源的分布特点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非可再生自然资源主要分布在矿产丰富的地区，如中东、俄罗斯、北美等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可再生自然资源在全球范围内广泛分布，但分布不均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自然灾害在全球范围内均有发生，但频率和强度不同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自然资源分布对国家的影响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矿产资源丰富的国家经济发展较快，如澳大利亚、加拿大等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水资源短缺的国家需要采取特殊措施保障国家安全，如以色列、沙特阿拉伯等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自然灾害频发的国家需要加强防灾减灾能力建设，如中国、印度等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自然资源在全球范围内的分布特点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自然资源与国家安全的紧密联系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自然资源对国家经济发展的影响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自然资源是国家经济发展的基础，影响国家实力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自然资源的短缺可能导致国家经济发展受阻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自然资源的合理利用和保护有助于国家经济可持续发展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自然资源对国家安全的影响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非可再生自然资源的短缺可能引发国际冲突和争端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可再生自然资源的合理利用和保护有助于维护生态平衡和国家安全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自然灾害的预防和应对对国家安全和稳定至关重要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9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非可再生自然资源与国家安全</a:t>
            </a:r>
            <a:endParaRPr/>
          </a:p>
        </p:txBody>
      </p:sp>
      <p:sp>
        <p:nvSpPr>
          <p:cNvPr id="250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矿产资源的分布特点</a:t>
                </a:r>
                <a:endParaRPr/>
              </a:p>
            </p:txBody>
          </p:sp>
          <p:sp>
            <p:nvSpPr>
              <p:cNvPr id="2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矿产资源主要分布在矿产丰富的地区，如中东、俄罗斯、北美等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矿产资源种类繁多，包括金属矿产、非金属矿产、能源矿产等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矿产资源分布不均，有些地区资源丰富，有些地区资源贫乏</a:t>
                </a:r>
                <a:endParaRPr/>
              </a:p>
            </p:txBody>
          </p:sp>
          <p:sp>
            <p:nvSpPr>
              <p:cNvPr id="25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矿产资源开发对国家的影响</a:t>
                </a:r>
                <a:endParaRPr/>
              </a:p>
            </p:txBody>
          </p:sp>
          <p:sp>
            <p:nvSpPr>
              <p:cNvPr id="26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矿产资源开发是国家经济发展的重要支柱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矿产资源开发可能引发环境污染和生态破坏问题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矿产资源的国际贸易可能引发国际冲突和争端</a:t>
                </a:r>
                <a:endParaRPr/>
              </a:p>
            </p:txBody>
          </p:sp>
          <p:sp>
            <p:nvSpPr>
              <p:cNvPr id="26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矿产资源的分布与开发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石油与天然气的战略价值</a:t>
                </a:r>
                <a:endParaRPr/>
              </a:p>
            </p:txBody>
          </p:sp>
          <p:sp>
            <p:nvSpPr>
              <p:cNvPr id="2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石油和天然气是全球最重要的能源资源，对国家经济发展至关重要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石油和天然气在政治、军事、经济等领域具有战略价值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石油和天然气的生产和消费对国际政治和经济格局产生重要影响</a:t>
                </a:r>
                <a:endParaRPr/>
              </a:p>
            </p:txBody>
          </p:sp>
          <p:sp>
            <p:nvSpPr>
              <p:cNvPr id="2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石油与天然气资源分布对国家的影响</a:t>
                </a:r>
                <a:endParaRPr/>
              </a:p>
            </p:txBody>
          </p:sp>
          <p:sp>
            <p:nvSpPr>
              <p:cNvPr id="2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石油和天然气资源丰富的国家在国际政治和经济中具有优势地位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石油和天然气资源短缺的国家需要采取特殊措施保障能源安全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石油和天然气资源的开发和贸易可能引发国际冲突和争端</a:t>
                </a:r>
                <a:endParaRPr/>
              </a:p>
            </p:txBody>
          </p:sp>
          <p:sp>
            <p:nvSpPr>
              <p:cNvPr id="2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石油与天然气的战略价值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非可再生自然资源的可持续利用与国家安全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非可再生自然资源的可持续利用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非可再生自然资源的短缺问题日益严重，需要采取可持续利用措施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推广清洁能源，减少对矿产资源的依赖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提高资源利用效率，减少资源浪费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非可再生自然资源可持续利用与国家安全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非可再生自然资源的可持续利用有助于维护生态平衡和国家安全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非可再生自然资源的短缺可能引发国际冲突和争端，影响国家安全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可再生自然资源与国家安全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水资源的分布与管理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水资源的分布特点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水资源在全球范围内广泛分布，但分布不均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有些地区水资源丰富，有些地区水资源贫乏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水资源分布受气候、地形、水文等因素影响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水资源管理对国家的影响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水资源是国家经济和社会发展的基础，影响国家实力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水资源短缺可能导致国家经济发展受阻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水资源的合理利用和保护有助于国家经济可持续发展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土地资源的利用</a:t>
                </a:r>
                <a:endParaRPr/>
              </a:p>
            </p:txBody>
          </p:sp>
          <p:sp>
            <p:nvSpPr>
              <p:cNvPr id="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土地资源是人类生产和生活的基础，具有重要的经济价值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土地资源包括耕地、林地、草地、水域等，具有多种利用方式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土地资源的合理利用对国家安全具有重要意义</a:t>
                </a:r>
                <a:endParaRPr/>
              </a:p>
            </p:txBody>
          </p:sp>
          <p:sp>
            <p:nvSpPr>
              <p:cNvPr id="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土地资源保护</a:t>
                </a:r>
                <a:endParaRPr/>
              </a:p>
            </p:txBody>
          </p:sp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土地资源保护是全球性的紧迫任务，需要采取有力措施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保护土地资源，防止土地退化和荒漠化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保护和合理利用土地资源，促进国家经济可持续发展</a:t>
                </a:r>
                <a:endParaRPr/>
              </a:p>
            </p:txBody>
          </p:sp>
          <p:sp>
            <p:nvSpPr>
              <p:cNvPr id="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土地资源的利用与保护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森林资源的生态价值与国家安全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森林资源的生态价值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森林资源具有生态、经济、社会等多重价值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森林资源是维持生态平衡的重要保障，对气候变化具有重要影响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森林资源对人类健康和生物多样性具有重要价值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森林资源与国家安全的关联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森林资源的保护和合理利用有助于维护生态平衡和国家安全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森林资源破坏可能导致生态环境恶化，影响国家安全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https://d.book118.com/118031014121006037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2022版新教材高考地理一轮复习：自然资源与国家安全自然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2024-09-17T18:13:54.704</cp:lastPrinted>
  <dcterms:created xsi:type="dcterms:W3CDTF">2024-09-17T10:13:54Z</dcterms:created>
  <dcterms:modified xsi:type="dcterms:W3CDTF">2024-09-17T10:13:56Z</dcterms:modified>
</cp:coreProperties>
</file>