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7378C-F1D0-4BD5-AF5E-3C34E0015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B07C5-34FA-4A4D-9D9F-5BB8F1790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19140-A11C-4E69-BA13-0F607303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E006F-35F4-40F2-A04B-99E676CE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A1817-B7E6-4811-9A7B-7E74704E0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CF5201-383C-4DE2-AF12-5955DCB7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7A0F9-CE71-4D88-9A0C-11F750EEB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7CAAD-43CB-4C1A-9F8A-8C065426E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7501C-E63D-4AD6-91E8-45B3640C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B714E-75BC-4FCD-B093-3E0E300F9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5ED8A-D65B-4CCA-9759-4DFE6182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1046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智能油漆施工设备应用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智能油漆施工设备概述
 智能油漆施工设备的关键技术
 智能油漆施工设备的应用领域
 智能油漆施工设备的优势
 智能油漆施工设备的局限性
 智能油漆施工设备的发展趋势
 智能油漆施工设备的应用案例
 智能油漆施工设备的市场前景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智能油漆施工设备应用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智能油漆施工设备概述：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智能油漆施工设备是一种采用计算机技术、传感器技术等先进技术，将油漆施工过程中的各种参数进行实时监测和控制，并实现油漆施工自动化、智能化的设备。</a:t>
            </a:r>
          </a:p>
          <a:p>
            <a:r>
              <a:t>2. 智能油漆施工设备具有施工效率高、质量好、节约油漆、减少污染等优点。随着计算机技术和传感器技术的发展，智能油漆施工设备的性能和功能也在不断提高。</a:t>
            </a:r>
          </a:p>
          <a:p>
            <a:r>
              <a:t>3. 智能油漆施工设备在工业涂装、建筑涂装、船舶涂装等领域得到了广泛的应用。随着智能制造的发展，智能油漆施工设备将得到进一步的发展和推广。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智能油漆施工设备的组成：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智能油漆施工设备主要由油漆供给系统、喷涂系统、控制系统、检测系统等部分组成。</a:t>
            </a:r>
          </a:p>
          <a:p>
            <a:r>
              <a:t>2. 油漆供给系统包括油漆桶、油漆泵、油漆过滤器等部件，负责将油漆输送至喷涂系统。</a:t>
            </a:r>
          </a:p>
          <a:p>
            <a:r>
              <a:t>3. 喷涂系统包括喷枪、喷嘴、空气压缩机等部件，负责将油漆喷洒至被涂物表面。</a:t>
            </a:r>
          </a:p>
          <a:p>
            <a:r>
              <a:t>4. 控制系统包括计算机、传感器、伺服电机等部件，负责对油漆施工过程进行实时监测和控制。</a:t>
            </a:r>
          </a:p>
          <a:p>
            <a:r>
              <a:t>5. 检测系统包括温度传感器、湿度传感器、压力传感器等部件，负责监测油漆施工过程中的各种参数。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智能油漆施工设备的工作原理：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智能油漆施工设备的工作原理是利用计算机控制油漆供给系统、喷涂系统、控制系统和检测系统，对油漆施工过程进行实时监测和控制。</a:t>
            </a:r>
          </a:p>
          <a:p>
            <a:r>
              <a:t>2. 计算机根据预先设定的程序，控制油漆供给系统将油漆输送至喷涂系统。</a:t>
            </a:r>
          </a:p>
          <a:p>
            <a:r>
              <a:t>3. 喷涂系统将油漆喷洒至被涂物表面。</a:t>
            </a:r>
          </a:p>
          <a:p>
            <a:r>
              <a:t>4. 检测系统对油漆施工过程中的各种参数进行监测，并将监测结果反馈给计算机。</a:t>
            </a:r>
          </a:p>
          <a:p>
            <a:r>
              <a:t>5. 计算机根据检测结果，调整油漆供给系统、喷涂系统和控制系统的工作参数，以确保油漆施工质量。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智能油漆施工设备的优点：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施工效率高：智能油漆施工设备可以自动完成油漆施工过程，大大提高了施工效率。</a:t>
            </a:r>
          </a:p>
          <a:p>
            <a:r>
              <a:t>2. 施工质量好：智能油漆施工设备可以对油漆施工过程进行实时监测和控制，确保油漆施工质量。</a:t>
            </a:r>
          </a:p>
          <a:p>
            <a:r>
              <a:t>3. 节约油漆：智能油漆施工设备可以根据被涂物表面积自动控制油漆用量，减少了油漆浪费。</a:t>
            </a:r>
          </a:p>
          <a:p>
            <a:r>
              <a:t>4. 减少污染：智能油漆施工设备可以将油漆雾化，减少了油漆对环境的污染。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智能油漆施工设备的发展趋势：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智能油漆施工设备的发展趋势是朝着更加智能化、自动化、节能环保的方向发展。</a:t>
            </a:r>
          </a:p>
          <a:p>
            <a:r>
              <a:t>2. 智能油漆施工设备将集成更多的传感器和控制器，实现对油漆施工过程的更加精细的控制。</a:t>
            </a:r>
          </a:p>
          <a:p>
            <a:r>
              <a:t>3. 智能油漆施工设备将采用更加节能环保的油漆，减少对环境的污染。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智能油漆施工设备应用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智能油漆施工设备精准控制技术：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采用先进的传感器技术，如光学传感器、激光传感器和超声波传感器，实时监测油漆涂层的厚度、均匀性和缺陷。</a:t>
            </a:r>
          </a:p>
          <a:p>
            <a:r>
              <a:t>2.利用闭环控制算法和PID控制算法，根据传感器反馈的数据，自动调整油漆喷涂参数，确保油漆涂层达到预期的质量标准。</a:t>
            </a:r>
          </a:p>
          <a:p>
            <a:r>
              <a:t>3.采用先进的机器人技术，实现油漆喷涂的自动化和智能化，提高施工效率和质量。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智能油漆施工设备节能环保技术：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1.采用高压无气喷涂技术和静电喷涂技术，提高油漆的利用率，减少油漆的浪费。</a:t>
            </a:r>
          </a:p>
          <a:p>
            <a:r>
              <a:t>2.采用水性油漆和低VOC油漆，减少对环境的污染。</a:t>
            </a:r>
          </a:p>
          <a:p>
            <a:r>
              <a:t>3.采用先进的废气处理技术，有效去除油漆施工过程中产生的有害气体。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智能油漆施工设备安全可靠技术：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1.采用先进的防爆技术和漏电保护技术，确保施工人员的安全。</a:t>
            </a:r>
          </a:p>
          <a:p>
            <a:r>
              <a:t>2.采用先进的故障诊断技术，实时监测设备的运行状态，及时发现和排除故障，提高设备的可靠性。</a:t>
            </a:r>
          </a:p>
          <a:p>
            <a:r>
              <a:t>3.采用先进的人机交互技术，为施工人员提供友好直观的控制界面，提高操作安全性。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智能油漆施工设备智能决策技术：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1.采用先进的机器学习技术和深度学习技术，分析和处理油漆施工过程中的数据，发现施工过程中的规律和趋势。</a:t>
            </a:r>
          </a:p>
          <a:p>
            <a:r>
              <a:t>2.基于数据分析的结果，建立智能决策模型，实现油漆施工过程的智能决策，提高施工效率和质量。</a:t>
            </a:r>
          </a:p>
          <a:p>
            <a:r>
              <a:t>3.采用先进的云计算技术，将智能决策模型部署到云平台，实现智能决策服务的云端化，方便施工人员随时随地访问和使用。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智能油漆施工设备远程运维技术：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1.采用先进的物联网技术，将油漆施工设备连接到互联网，实现设备的远程监控和管理。</a:t>
            </a:r>
          </a:p>
          <a:p>
            <a:r>
              <a:t>2.采用先进的大数据分析技术，分析和处理油漆施工设备运行数据，及时发现设备的异常和故障。</a:t>
            </a:r>
          </a:p>
          <a:p>
            <a:r>
              <a:t>3.采用先进的AR技术和VR技术，实现油漆施工设备的远程运维，提高运维效率和质量。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智能油漆施工设备信息安全技术：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1.采用先进的加密技术和认证技术，确保油漆施工设备数据传输的安全性。</a:t>
            </a:r>
          </a:p>
          <a:p>
            <a:r>
              <a:t>2.采用先进的防火墙技术和入侵检测技术，防止黑客攻击和恶意软件感染。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智能油漆施工设备的应用领域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智能油漆施工设备应用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交通运输业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提高施工效率和质量：智能油漆施工设备可以实现自动化、连续化的作业，提高施工效率和质量，减少人工劳动强度，保障施工安全。</a:t>
            </a:r>
          </a:p>
          <a:p>
            <a:r>
              <a:t>2. 节约油漆材料和成本：智能油漆施工设备可以精确控制油漆的流量和喷涂量，减少油漆浪费，节约成本。</a:t>
            </a:r>
          </a:p>
          <a:p>
            <a:r>
              <a:t>3. 降低环境污染：智能油漆施工设备采用环保涂料和无雾喷涂技术，可以减少挥发性有机化合物（VOCs）的排放，降低对环境的污染。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建筑施工行业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提高涂装质量和耐久性：智能油漆施工设备可以实现均匀、平滑的涂装表面，提高涂装质量和耐久性，延长建筑物的寿命。</a:t>
            </a:r>
          </a:p>
          <a:p>
            <a:r>
              <a:t>2. 缩短施工周期：智能油漆施工设备可以加快施工速度，缩短施工周期，提高建筑项目的施工效率。</a:t>
            </a:r>
          </a:p>
          <a:p>
            <a:r>
              <a:t>3. 降低施工成本：智能油漆施工设备可以减少人工成本和材料浪费，降低施工成本，提高建筑项目的经济效益。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制造业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提高产品质量和一致性：智能油漆施工设备可以实现自动化、标准化的涂装工艺，提高产品质量和一致性，减少产品缺陷率。</a:t>
            </a:r>
          </a:p>
          <a:p>
            <a:r>
              <a:t>2. 提高涂装效率和产量：智能油漆施工设备可以加快涂装速度，提高涂装效率和产量，满足大规模生产的需求。</a:t>
            </a:r>
          </a:p>
          <a:p>
            <a:r>
              <a:t>3. 降低生产成本：智能油漆施工设备可以减少人工成本和材料浪费，降低生产成本，提高产品的市场竞争力。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船舶制造业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提高抗腐蚀性能和寿命：智能油漆施工设备可以实现均匀、致密的涂层，提高船舶的抗腐蚀性能和寿命，降低维护成本。</a:t>
            </a:r>
          </a:p>
          <a:p>
            <a:r>
              <a:t>2. 缩短施工周期和成本：智能油漆施工设备可以加快施工速度，缩短施工周期，降低施工成本，提高船舶制造企业的经济效益。</a:t>
            </a:r>
          </a:p>
          <a:p>
            <a:r>
              <a:t>3. 提高涂装质量和安全性：智能油漆施工设备可以实现自动化、标准化的涂装工艺，提高涂装质量和安全性，保障工人和环境的安全。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智能油漆施工设备的应用领域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航空航天工业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提高涂层质量和可靠性：智能油漆施工设备可以实现均匀、致密的涂层，提高涂层的质量和可靠性，满足航空航天工业对涂层的高性能要求。</a:t>
            </a:r>
          </a:p>
          <a:p>
            <a:r>
              <a:t>2. 缩短涂装周期：智能油漆施工设备可以加快涂装速度，缩短涂装周期，提高航空航天制造企业的生产效率。</a:t>
            </a:r>
          </a:p>
          <a:p>
            <a:r>
              <a:t>3. 降低涂装成本：智能油漆施工设备可以减少人工成本和材料浪费，降低涂装成本，提高航空航天制造企业的经济效益。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能源工业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提高防腐蚀性能和寿命：智能油漆施工设备可以实现均匀、致密的涂层，提高油气管道、储罐和相关设备的防腐蚀性能和寿命，降低维护成本。</a:t>
            </a:r>
          </a:p>
          <a:p>
            <a:r>
              <a:t>2. 缩短施工周期：智能油漆施工设备可以加快涂装速度，缩短施工周期，提高油气管道和相关设备的建设速度。</a:t>
            </a:r>
          </a:p>
          <a:p>
            <a:r>
              <a:t>3. 降低涂装成本：智能油漆施工设备可以减少人工成本和材料浪费，降低涂装成本，提高油气管道和相关设备的建设经济效益。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智能油漆施工设备应用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智能油漆施工设备的优势：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提高施工质量：智能油漆施工设备采用先进的喷涂技术，能够精确控制油漆的流量、压力和喷涂角度，从而确保油漆均匀分布，提高施工质量。</a:t>
            </a:r>
          </a:p>
          <a:p>
            <a:r>
              <a:t>2. 提高施工效率：智能油漆施工设备采用自动化控制系统，操作简单，工人只需要输入所需喷涂参数，设备即可自动完成喷涂作业，大大提高了施工效率。</a:t>
            </a:r>
          </a:p>
          <a:p>
            <a:r>
              <a:t>3. 降低施工成本：智能油漆施工设备能够减少油漆浪费，降低施工成本。此外，智能油漆施工设备还可以减少工人的劳动强度，降低企业的人工成本。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减少污染：智能油漆施工设备采用无气喷涂技术，能够减少油漆雾的产生，降低污染程度。</a:t>
            </a:r>
          </a:p>
          <a:p>
            <a:r>
              <a:t>2. 提高材料利用率：智能油漆施工设备能够精确控制油漆的流量和喷涂角度，从而提高材料利用率，减少油漆浪费。</a:t>
            </a:r>
          </a:p>
          <a:p>
            <a:r>
              <a:t>3. 改善工作环境：智能油漆施工设备采用封闭式喷涂系统，能够有效减少油漆雾的扩散，改善工作环境。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智能油漆施工设备的优势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降低安全风险：智能油漆施工设备采用先进的安全技术，能够有效降低油漆喷涂过程中的安全风险。</a:t>
            </a:r>
          </a:p>
          <a:p>
            <a:r>
              <a:t>2. 提高操作安全性：智能油漆施工设备采用人机交互界面，操作简单，工人只需要输入所需喷涂参数，即可自动完成喷涂作业，提高了操作安全性。</a:t>
            </a:r>
          </a:p>
          <a:p>
            <a:r>
              <a:t>3. 减少事故发生率：智能油漆施工设备能够有效控制油漆的流量和喷涂角度，从而降低油漆飞溅的风险，减少事故发生率。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易操作性：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操作简单：智能油漆施工设备采用先进的人机交互界面，操作简单，即使是新手工人也能快速掌握操作方法。</a:t>
            </a:r>
          </a:p>
          <a:p>
            <a:r>
              <a:t>2. 自动化控制：智能油漆施工设备采用自动化控制系统，工人只需要输入所需喷涂参数，设备即可自动完成喷涂作业，无需人工干预。</a:t>
            </a:r>
          </a:p>
          <a:p>
            <a:r>
              <a:t>3. 维护方便：智能油漆施工设备采用模块化设计，维护简单方便，降低了设备的维护成本。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https://d.book118.com/118031046054006043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智能油漆施工设备概述</vt:lpstr>
      <vt:lpstr> 智能油漆施工设备概述</vt:lpstr>
      <vt:lpstr> 智能油漆施工设备概述</vt:lpstr>
      <vt:lpstr> 智能油漆施工设备概述</vt:lpstr>
      <vt:lpstr> 智能油漆施工设备的关键技术</vt:lpstr>
      <vt:lpstr> 智能油漆施工设备的关键技术</vt:lpstr>
      <vt:lpstr> 智能油漆施工设备的关键技术</vt:lpstr>
      <vt:lpstr> 智能油漆施工设备的关键技术</vt:lpstr>
      <vt:lpstr> 智能油漆施工设备的应用领域</vt:lpstr>
      <vt:lpstr> 智能油漆施工设备的应用领域</vt:lpstr>
      <vt:lpstr> 智能油漆施工设备的应用领域</vt:lpstr>
      <vt:lpstr> 智能油漆施工设备的应用领域</vt:lpstr>
      <vt:lpstr> 智能油漆施工设备的优势</vt:lpstr>
      <vt:lpstr> 智能油漆施工设备的优势</vt:lpstr>
      <vt:lpstr> 智能油漆施工设备的优势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2024-09-22T22:24:49.783</cp:lastPrinted>
  <dcterms:created xsi:type="dcterms:W3CDTF">2024-09-22T14:24:49Z</dcterms:created>
  <dcterms:modified xsi:type="dcterms:W3CDTF">2024-09-22T14:24:51Z</dcterms:modified>
</cp:coreProperties>
</file>