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9B688-E7C3-41E6-B2F5-3A83B3A9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D1C1-1E4B-4B5D-85F7-26783EC1F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BBC7B-B8A5-40AE-B8F9-CB4FD4F0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AEE55-390B-443C-9D75-0963BDDBD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C0288-EC67-4334-8DB0-6263D77C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D8905-E080-4AE4-9C62-B00921D8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F2CC5-EF12-4A42-8340-6F54D27F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37F71-2386-45A7-AE38-DC3A4CC1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A2BB8-B213-4AD3-9A02-4AF1D79F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B0A9-8162-4976-8FD2-6901A8A7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55C5E-8B91-4B4A-83F3-E1900111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1060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儿童发热睡觉护理常规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儿童发热睡觉护理常规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7" r="52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非感染性发热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中枢性发热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由于细菌、病毒、支原体等感染导致的发热，如感冒、肺炎等。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由于免疫系统疾病、肿瘤、药物反应等原因导致的发热。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由于脑部病变或药物影响导致体温调节中枢功能紊乱，出现发热。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儿童发热的原因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儿童发热的危害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高热可能导致食欲不振、消化不良等问题。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高热可能导致脑部缺氧，对脑部发育造成不良影响。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高热可能导致水电解质平衡失调，影响身体各系统的正常功能。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高热可能导致孩子睡眠不安、易惊醒等问题，影响睡眠质量。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降低体温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儿童发热睡觉护理的重要性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通过适当的护理措施，可以让孩子感到舒适，缓解不适感。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适当的护理措施有助于降低体温，缓解高热症状。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良好的护理可以预防因高热引起的并发症，如惊厥等。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通过合理的护理，可以提高孩子的睡眠质量，有助于身体恢复。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儿童发热睡觉护理常规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确保室内空气流通，可以减少细菌和病毒在空气中的浓度，降低感染的风险。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定时开窗通风，保持室内空气新鲜，但要避免对流风直接吹向患儿。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注意在通风时要给患儿保暖，避免受凉。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保持室内温度在20-25℃，湿度在50%-60%之间，有利于患儿散热和呼吸。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如果室内温度过高，会影响患儿散热，加重发热症状；如果室内温度过低，会导致患儿受凉，加重病情。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注意根据天气和患儿情况调整室内温度和湿度。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51" r="1505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给患儿穿着宽松、透气的棉质衣物，避免穿得过多或过少。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及时更换汗湿的衣物，保持皮肤干爽，避免汗液刺激皮肤。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选择透气性好、厚度适中的被子，避免盖得过厚，影响散热。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保持患儿衣物和被子的干燥舒适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https://d.book118.com/118031060113006045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2024-09-26T07:24:42.105</cp:lastPrinted>
  <dcterms:created xsi:type="dcterms:W3CDTF">2024-09-25T23:24:42Z</dcterms:created>
  <dcterms:modified xsi:type="dcterms:W3CDTF">2024-09-25T23:24:43Z</dcterms:modified>
</cp:coreProperties>
</file>