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70015A2-AC2F-4508-BF68-7190FC6D0C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401F2B-DCA7-4F8A-9CAD-DCB3379CBF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1877C1-C874-40FB-AB4F-BBD1D9CE44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4A988D-9AD0-4440-8365-0A5F8AD9CB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E6E232-1191-4F25-8D44-FCABF4CA573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47438D-456B-4D83-A59F-03677CCE740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DE6F88A-6E83-4CB7-A663-BC2C725B9C2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BFED3E-7554-4CA8-A45F-EC91A11FE5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7728F6-E95D-4369-9FE7-2CA011B35F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F7C04C-FBEB-4508-8B1C-E2B0A4C198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101C6F-648C-4B1E-9CFC-3DE6387066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8031136067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元宇宙与虚拟现实新场景构建</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元宇宙概念与内涵
 虚拟现实技术概述
 元宇宙与虚拟现实融合优势
 元宇宙与虚拟现实应用场景
 元宇宙与虚拟现实技术挑战
 元宇宙与虚拟现实产业发展
 元宇宙与虚拟现实政策监管
 元宇宙与虚拟现实未来展望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元宇宙概念与内涵</a:t>
            </a:r>
          </a:p>
        </p:txBody>
      </p:sp>
      <p:sp>
        <p:nvSpPr>
          <p:cNvPr id="3" name="Subtitle 2"/>
          <p:cNvSpPr>
            <a:spLocks noGrp="1"/>
          </p:cNvSpPr>
          <p:nvPr>
            <p:ph type="subTitle" idx="1"/>
          </p:nvPr>
        </p:nvSpPr>
        <p:spPr/>
        <p:txBody>
          <a:bodyPr/>
          <a:lstStyle/>
          <a:p>
            <a:r>
              <a:t>元宇宙与虚拟现实新场景构建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元宇宙概念与内涵</a:t>
            </a:r>
          </a:p>
        </p:txBody>
      </p:sp>
      <p:sp>
        <p:nvSpPr>
          <p:cNvPr id="3" name="Text Placeholder 2"/>
          <p:cNvSpPr>
            <a:spLocks noGrp="1"/>
          </p:cNvSpPr>
          <p:nvPr>
            <p:ph type="body" idx="1"/>
          </p:nvPr>
        </p:nvSpPr>
        <p:spPr/>
        <p:txBody>
          <a:bodyPr/>
          <a:lstStyle/>
          <a:p>
            <a:r>
              <a:t>元宇宙概念与内涵</a:t>
            </a:r>
          </a:p>
        </p:txBody>
      </p:sp>
      <p:sp>
        <p:nvSpPr>
          <p:cNvPr id="4" name="Content Placeholder 3"/>
          <p:cNvSpPr>
            <a:spLocks noGrp="1"/>
          </p:cNvSpPr>
          <p:nvPr>
            <p:ph sz="half" idx="2"/>
          </p:nvPr>
        </p:nvSpPr>
        <p:spPr/>
        <p:txBody>
          <a:bodyPr/>
          <a:lstStyle/>
          <a:p>
            <a:r>
              <a:t>1. 元宇宙是一个虚拟共享空间，人们可以在其中体验实时互动、沉浸感和创造性。通过虚拟现实、增强现实等技术，人们可以在元宇宙中创造和体验数字资产、数字物品和数字服务。</a:t>
            </a:r>
          </a:p>
          <a:p>
            <a:r>
              <a:t>2. 元宇宙包含多个相互连接的虚拟世界，用户可以在其中进行社交、游戏、工作和学习。元宇宙允许用户创建自己的虚拟角色，并通过这些角色与其他用户互动。</a:t>
            </a:r>
          </a:p>
          <a:p>
            <a:r>
              <a:t>3. 元宇宙具有持久性，即它不会随着用户退出而消失。用户在元宇宙中创建的数字资产和数字物品将一直存在，即使用户下线后也是如此。</a:t>
            </a:r>
          </a:p>
        </p:txBody>
      </p:sp>
      <p:sp>
        <p:nvSpPr>
          <p:cNvPr id="5" name="Text Placeholder 4"/>
          <p:cNvSpPr>
            <a:spLocks noGrp="1"/>
          </p:cNvSpPr>
          <p:nvPr>
            <p:ph type="body" idx="3"/>
          </p:nvPr>
        </p:nvSpPr>
        <p:spPr/>
        <p:txBody>
          <a:bodyPr/>
          <a:lstStyle/>
          <a:p>
            <a:r>
              <a:t>元宇宙与虚拟现实</a:t>
            </a:r>
          </a:p>
        </p:txBody>
      </p:sp>
      <p:sp>
        <p:nvSpPr>
          <p:cNvPr id="6" name="Content Placeholder 5"/>
          <p:cNvSpPr>
            <a:spLocks noGrp="1"/>
          </p:cNvSpPr>
          <p:nvPr>
            <p:ph sz="half" idx="4"/>
          </p:nvPr>
        </p:nvSpPr>
        <p:spPr/>
        <p:txBody>
          <a:bodyPr/>
          <a:lstStyle/>
          <a:p>
            <a:r>
              <a:t>1. 虚拟现实（VR）是一种模拟现实世界的计算机技术，它使用户能够沉浸在虚拟环境中。虚拟现实头盔和手套等设备可以让人们在虚拟世界中进行探索、互动和体验。</a:t>
            </a:r>
          </a:p>
          <a:p>
            <a:r>
              <a:t>2. 元宇宙是虚拟现实的终极形式，它是一个持久的、共享的虚拟世界，人们可以在其中进行社交、游戏、工作和学习。元宇宙将把虚拟现实技术提升到一个新的水平，让人们真正地沉浸在虚拟世界中。</a:t>
            </a:r>
          </a:p>
          <a:p>
            <a:r>
              <a:t>3. 元宇宙和虚拟现实将在未来几年蓬勃发展，并对我们的生活方式产生深远的影响。这两个技术有潜力彻底改变我们的沟通、学习和工作方式。</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虚拟现实技术概述</a:t>
            </a:r>
          </a:p>
        </p:txBody>
      </p:sp>
      <p:sp>
        <p:nvSpPr>
          <p:cNvPr id="3" name="Subtitle 2"/>
          <p:cNvSpPr>
            <a:spLocks noGrp="1"/>
          </p:cNvSpPr>
          <p:nvPr>
            <p:ph type="subTitle" idx="1"/>
          </p:nvPr>
        </p:nvSpPr>
        <p:spPr/>
        <p:txBody>
          <a:bodyPr/>
          <a:lstStyle/>
          <a:p>
            <a:r>
              <a:t>元宇宙与虚拟现实新场景构建</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虚拟现实技术概述</a:t>
            </a:r>
          </a:p>
        </p:txBody>
      </p:sp>
      <p:sp>
        <p:nvSpPr>
          <p:cNvPr id="3" name="Text Placeholder 2"/>
          <p:cNvSpPr>
            <a:spLocks noGrp="1"/>
          </p:cNvSpPr>
          <p:nvPr>
            <p:ph type="body" idx="1"/>
          </p:nvPr>
        </p:nvSpPr>
        <p:spPr/>
        <p:txBody>
          <a:bodyPr/>
          <a:lstStyle/>
          <a:p>
            <a:r>
              <a:t>虚拟现实技术概述：</a:t>
            </a:r>
          </a:p>
        </p:txBody>
      </p:sp>
      <p:sp>
        <p:nvSpPr>
          <p:cNvPr id="4" name="Content Placeholder 3"/>
          <p:cNvSpPr>
            <a:spLocks noGrp="1"/>
          </p:cNvSpPr>
          <p:nvPr>
            <p:ph sz="half" idx="2"/>
          </p:nvPr>
        </p:nvSpPr>
        <p:spPr/>
        <p:txBody>
          <a:bodyPr/>
          <a:lstStyle/>
          <a:p>
            <a:r>
              <a:t>1. 虚拟现实（VR）是一种利用计算机模拟创建一种三维虚拟世界的技术，让人们仿佛置身于这个虚拟世界中。</a:t>
            </a:r>
          </a:p>
          <a:p>
            <a:r>
              <a:t>2. VR技术主要通过头戴式显示器（HMD）来实现，HMD可以提供立体图像和声音，让人们有身临其境的感觉。</a:t>
            </a:r>
          </a:p>
          <a:p>
            <a:r>
              <a:t>3. VR技术应用广泛，包括游戏、教育、旅游、医疗、制造、军事等领域。</a:t>
            </a:r>
          </a:p>
        </p:txBody>
      </p:sp>
      <p:sp>
        <p:nvSpPr>
          <p:cNvPr id="5" name="Text Placeholder 4"/>
          <p:cNvSpPr>
            <a:spLocks noGrp="1"/>
          </p:cNvSpPr>
          <p:nvPr>
            <p:ph type="body" idx="3"/>
          </p:nvPr>
        </p:nvSpPr>
        <p:spPr/>
        <p:txBody>
          <a:bodyPr/>
          <a:lstStyle/>
          <a:p>
            <a:r>
              <a:t>虚拟现实技术的发展：</a:t>
            </a:r>
          </a:p>
        </p:txBody>
      </p:sp>
      <p:sp>
        <p:nvSpPr>
          <p:cNvPr id="6" name="Content Placeholder 5"/>
          <p:cNvSpPr>
            <a:spLocks noGrp="1"/>
          </p:cNvSpPr>
          <p:nvPr>
            <p:ph sz="half" idx="4"/>
          </p:nvPr>
        </p:nvSpPr>
        <p:spPr/>
        <p:txBody>
          <a:bodyPr/>
          <a:lstStyle/>
          <a:p>
            <a:r>
              <a:t>1. VR技术的发展经历了几个阶段，从早期的纯模拟系统到现在的基于计算机的模拟系统。</a:t>
            </a:r>
          </a:p>
          <a:p>
            <a:r>
              <a:t>2. VR技术的发展主要得益于计算机技术和显示技术的发展。</a:t>
            </a:r>
          </a:p>
          <a:p>
            <a:r>
              <a:t>3. 随着VR技术的发展，VR头盔的价格逐渐降低，使得VR技术更加普及。</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虚拟现实技术概述</a:t>
            </a:r>
          </a:p>
        </p:txBody>
      </p:sp>
      <p:sp>
        <p:nvSpPr>
          <p:cNvPr id="3" name="Text Placeholder 2"/>
          <p:cNvSpPr>
            <a:spLocks noGrp="1"/>
          </p:cNvSpPr>
          <p:nvPr>
            <p:ph type="body" idx="1"/>
          </p:nvPr>
        </p:nvSpPr>
        <p:spPr/>
        <p:txBody>
          <a:bodyPr/>
          <a:lstStyle/>
          <a:p>
            <a:r>
              <a:t>虚拟现实技术的未来：</a:t>
            </a:r>
          </a:p>
        </p:txBody>
      </p:sp>
      <p:sp>
        <p:nvSpPr>
          <p:cNvPr id="4" name="Content Placeholder 3"/>
          <p:cNvSpPr>
            <a:spLocks noGrp="1"/>
          </p:cNvSpPr>
          <p:nvPr>
            <p:ph sz="half" idx="2"/>
          </p:nvPr>
        </p:nvSpPr>
        <p:spPr/>
        <p:txBody>
          <a:bodyPr/>
          <a:lstStyle/>
          <a:p>
            <a:r>
              <a:t>1. 随着VR技术的发展，VR头盔变得更加轻便和舒适，而且分辨率和视野也越来越高。</a:t>
            </a:r>
          </a:p>
          <a:p>
            <a:r>
              <a:t>2. VR技术将与其他技术，如人工智能、区块链等技术结合，创造出更加沉浸式和逼真的虚拟世界。</a:t>
            </a:r>
          </a:p>
          <a:p>
            <a:r>
              <a:t>3. VR技术将成为元宇宙的基础技术之一，让人们在虚拟世界中生活、工作和娱乐。</a:t>
            </a:r>
          </a:p>
        </p:txBody>
      </p:sp>
      <p:sp>
        <p:nvSpPr>
          <p:cNvPr id="5" name="Text Placeholder 4"/>
          <p:cNvSpPr>
            <a:spLocks noGrp="1"/>
          </p:cNvSpPr>
          <p:nvPr>
            <p:ph type="body" idx="3"/>
          </p:nvPr>
        </p:nvSpPr>
        <p:spPr/>
        <p:txBody>
          <a:bodyPr/>
          <a:lstStyle/>
          <a:p>
            <a:r>
              <a:t>虚拟现实技术的挑战：</a:t>
            </a:r>
          </a:p>
        </p:txBody>
      </p:sp>
      <p:sp>
        <p:nvSpPr>
          <p:cNvPr id="6" name="Content Placeholder 5"/>
          <p:cNvSpPr>
            <a:spLocks noGrp="1"/>
          </p:cNvSpPr>
          <p:nvPr>
            <p:ph sz="half" idx="4"/>
          </p:nvPr>
        </p:nvSpPr>
        <p:spPr/>
        <p:txBody>
          <a:bodyPr/>
          <a:lstStyle/>
          <a:p>
            <a:r>
              <a:t>1. VR技术目前还存在一些挑战，包括晕动症、视疲劳、高昂的成本等。</a:t>
            </a:r>
          </a:p>
          <a:p>
            <a:r>
              <a:t>2. VR技术的发展还需要解决内容质量、隐私安全等问题。</a:t>
            </a:r>
          </a:p>
          <a:p>
            <a:r>
              <a:t>3. VR技术的发展还需要考虑伦理和法律问题，以确保VR技术被用于正当目的。</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虚拟现实技术概述</a:t>
            </a:r>
          </a:p>
        </p:txBody>
      </p:sp>
      <p:sp>
        <p:nvSpPr>
          <p:cNvPr id="3" name="Text Placeholder 2"/>
          <p:cNvSpPr>
            <a:spLocks noGrp="1"/>
          </p:cNvSpPr>
          <p:nvPr>
            <p:ph type="body" idx="1"/>
          </p:nvPr>
        </p:nvSpPr>
        <p:spPr/>
        <p:txBody>
          <a:bodyPr/>
          <a:lstStyle/>
          <a:p>
            <a:r>
              <a:t>虚拟现实技术的应用：</a:t>
            </a:r>
          </a:p>
        </p:txBody>
      </p:sp>
      <p:sp>
        <p:nvSpPr>
          <p:cNvPr id="4" name="Content Placeholder 3"/>
          <p:cNvSpPr>
            <a:spLocks noGrp="1"/>
          </p:cNvSpPr>
          <p:nvPr>
            <p:ph sz="half" idx="2"/>
          </p:nvPr>
        </p:nvSpPr>
        <p:spPr/>
        <p:txBody>
          <a:bodyPr/>
          <a:lstStyle/>
          <a:p>
            <a:r>
              <a:t>1. VR技术在游戏、教育、旅游、医疗、制造、军事等领域都有广泛的应用。</a:t>
            </a:r>
          </a:p>
          <a:p>
            <a:r>
              <a:t>2. VR技术在游戏领域可以提供沉浸式游戏体验，在教育领域可以提供虚拟课堂，在旅游领域可以提供虚拟旅游体验，在医疗领域可以提供虚拟手术培训，在制造领域可以提供虚拟工厂设计，在军事领域可以提供虚拟军事训练。</a:t>
            </a:r>
          </a:p>
          <a:p>
            <a:r>
              <a:t>3. VR技术在各个领域的应用都有很大的潜力，随着VR技术的发展，这些应用将会更加成熟和广泛。</a:t>
            </a:r>
          </a:p>
        </p:txBody>
      </p:sp>
      <p:sp>
        <p:nvSpPr>
          <p:cNvPr id="5" name="Text Placeholder 4"/>
          <p:cNvSpPr>
            <a:spLocks noGrp="1"/>
          </p:cNvSpPr>
          <p:nvPr>
            <p:ph type="body" idx="3"/>
          </p:nvPr>
        </p:nvSpPr>
        <p:spPr/>
        <p:txBody>
          <a:bodyPr/>
          <a:lstStyle/>
          <a:p>
            <a:r>
              <a:t>虚拟现实技术的趋势和前沿：</a:t>
            </a:r>
          </a:p>
        </p:txBody>
      </p:sp>
      <p:sp>
        <p:nvSpPr>
          <p:cNvPr id="6" name="Content Placeholder 5"/>
          <p:cNvSpPr>
            <a:spLocks noGrp="1"/>
          </p:cNvSpPr>
          <p:nvPr>
            <p:ph sz="half" idx="4"/>
          </p:nvPr>
        </p:nvSpPr>
        <p:spPr/>
        <p:txBody>
          <a:bodyPr/>
          <a:lstStyle/>
          <a:p>
            <a:r>
              <a:t>1. VR技术的发展趋势包括提高分辨率、降低成本、减小体积、提高沉浸感等。</a:t>
            </a:r>
          </a:p>
          <a:p>
            <a:r>
              <a:t>2. VR技术的前沿研究领域包括眼球追踪、手势识别、触觉反馈等。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元宇宙与虚拟现实融合优势</a:t>
            </a:r>
          </a:p>
        </p:txBody>
      </p:sp>
      <p:sp>
        <p:nvSpPr>
          <p:cNvPr id="3" name="Subtitle 2"/>
          <p:cNvSpPr>
            <a:spLocks noGrp="1"/>
          </p:cNvSpPr>
          <p:nvPr>
            <p:ph type="subTitle" idx="1"/>
          </p:nvPr>
        </p:nvSpPr>
        <p:spPr/>
        <p:txBody>
          <a:bodyPr/>
          <a:lstStyle/>
          <a:p>
            <a:r>
              <a:t>元宇宙与虚拟现实新场景构建</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元宇宙与虚拟现实融合优势</a:t>
            </a:r>
          </a:p>
        </p:txBody>
      </p:sp>
      <p:sp>
        <p:nvSpPr>
          <p:cNvPr id="3" name="Text Placeholder 2"/>
          <p:cNvSpPr>
            <a:spLocks noGrp="1"/>
          </p:cNvSpPr>
          <p:nvPr>
            <p:ph type="body" idx="1"/>
          </p:nvPr>
        </p:nvSpPr>
        <p:spPr/>
        <p:txBody>
          <a:bodyPr/>
          <a:lstStyle/>
          <a:p>
            <a:r>
              <a:t>交互协作的虚拟空间</a:t>
            </a:r>
          </a:p>
        </p:txBody>
      </p:sp>
      <p:sp>
        <p:nvSpPr>
          <p:cNvPr id="4" name="Content Placeholder 3"/>
          <p:cNvSpPr>
            <a:spLocks noGrp="1"/>
          </p:cNvSpPr>
          <p:nvPr>
            <p:ph sz="half" idx="2"/>
          </p:nvPr>
        </p:nvSpPr>
        <p:spPr/>
        <p:txBody>
          <a:bodyPr/>
          <a:lstStyle/>
          <a:p>
            <a:r>
              <a:t>1. 元宇宙与虚拟现实融合为用户提供了虚拟互动体验及沉浸式交互环境，通过虚拟现实设备与数据手套集合构建的虚拟手势交互方式，使人们能够在元宇宙中进行逼真的互动交流。</a:t>
            </a:r>
          </a:p>
          <a:p>
            <a:r>
              <a:t>2. 采用全息投影技术和三维空间成像技术可以实现多人协作的元宇宙空间的实现，并通过共享虚拟空间，可追溯历史记录、共同探索知识，将帮助人们在工作、学习和娱乐中实现更深层次的协作。</a:t>
            </a:r>
          </a:p>
          <a:p>
            <a:r>
              <a:t>3. 元宇宙与虚拟现实融合可构建虚拟空间中协同工作或游戏体验，打破现实世界地理位置的限制，为用户创造出沉浸式真实体验。</a:t>
            </a:r>
          </a:p>
        </p:txBody>
      </p:sp>
      <p:sp>
        <p:nvSpPr>
          <p:cNvPr id="5" name="Text Placeholder 4"/>
          <p:cNvSpPr>
            <a:spLocks noGrp="1"/>
          </p:cNvSpPr>
          <p:nvPr>
            <p:ph type="body" idx="3"/>
          </p:nvPr>
        </p:nvSpPr>
        <p:spPr/>
        <p:txBody>
          <a:bodyPr/>
          <a:lstStyle/>
          <a:p>
            <a:r>
              <a:t>沉浸式学习和培训</a:t>
            </a:r>
          </a:p>
        </p:txBody>
      </p:sp>
      <p:sp>
        <p:nvSpPr>
          <p:cNvPr id="6" name="Content Placeholder 5"/>
          <p:cNvSpPr>
            <a:spLocks noGrp="1"/>
          </p:cNvSpPr>
          <p:nvPr>
            <p:ph sz="half" idx="4"/>
          </p:nvPr>
        </p:nvSpPr>
        <p:spPr/>
        <p:txBody>
          <a:bodyPr/>
          <a:lstStyle/>
          <a:p>
            <a:r>
              <a:t>1. 元宇宙可以让用户通过虚拟现实装置沉浸于拟真环境中，学习和培训。这种沉浸式体验能使他们在安全的环境中探索和学习新技能，并提供个性化的学习体验。</a:t>
            </a:r>
          </a:p>
          <a:p>
            <a:r>
              <a:t>2. 虚拟现实工具可以让培训变得更具交互性、身临其境和引人入胜，提升培训质量。虚拟现实技术创造的交互式教育内容将使物理距离变得无关紧要，学习者将能够通过虚拟现实沉浸式学习新技能。</a:t>
            </a:r>
          </a:p>
          <a:p>
            <a:r>
              <a:t>3. 虚拟现实技术还可以用于模拟特殊情况，例如飞机起飞或外科手术，在确保模拟的真实性的同时，为培训者提供安全的环境。</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元宇宙与虚拟现实融合优势</a:t>
            </a:r>
          </a:p>
        </p:txBody>
      </p:sp>
      <p:sp>
        <p:nvSpPr>
          <p:cNvPr id="3" name="Text Placeholder 2"/>
          <p:cNvSpPr>
            <a:spLocks noGrp="1"/>
          </p:cNvSpPr>
          <p:nvPr>
            <p:ph type="body" idx="1"/>
          </p:nvPr>
        </p:nvSpPr>
        <p:spPr/>
        <p:txBody>
          <a:bodyPr/>
          <a:lstStyle/>
          <a:p>
            <a:r>
              <a:t>沉浸式购物</a:t>
            </a:r>
          </a:p>
        </p:txBody>
      </p:sp>
      <p:sp>
        <p:nvSpPr>
          <p:cNvPr id="4" name="Content Placeholder 3"/>
          <p:cNvSpPr>
            <a:spLocks noGrp="1"/>
          </p:cNvSpPr>
          <p:nvPr>
            <p:ph sz="half" idx="2"/>
          </p:nvPr>
        </p:nvSpPr>
        <p:spPr/>
        <p:txBody>
          <a:bodyPr/>
          <a:lstStyle/>
          <a:p>
            <a:r>
              <a:t>1. 元宇宙与虚拟现实融合为在线购物带来了革命性的变化。利用虚拟现实技术，用户可以身临其境地浏览商品，并在购买前对商品进行详细的检查。</a:t>
            </a:r>
          </a:p>
          <a:p>
            <a:r>
              <a:t>2. 元宇宙的虚拟现实购物体验可以在家中完成，无需亲自前往实体店。这为用户带来了极大的便利，并节省了时间和精力。</a:t>
            </a:r>
          </a:p>
          <a:p>
            <a:r>
              <a:t>3. 通过虚拟现实进入元宇宙的场景中，用户可以穿戴虚拟现实设备，体验实体店购物的真实场景，如触摸商品材质、试用商品功能以及咨询店员，为消费者提供更逼真的购物体验。</a:t>
            </a:r>
          </a:p>
        </p:txBody>
      </p:sp>
      <p:sp>
        <p:nvSpPr>
          <p:cNvPr id="5" name="Text Placeholder 4"/>
          <p:cNvSpPr>
            <a:spLocks noGrp="1"/>
          </p:cNvSpPr>
          <p:nvPr>
            <p:ph type="body" idx="3"/>
          </p:nvPr>
        </p:nvSpPr>
        <p:spPr/>
        <p:txBody>
          <a:bodyPr/>
          <a:lstStyle/>
          <a:p>
            <a:r>
              <a:t>虚拟会议和活动</a:t>
            </a:r>
          </a:p>
        </p:txBody>
      </p:sp>
      <p:sp>
        <p:nvSpPr>
          <p:cNvPr id="6" name="Content Placeholder 5"/>
          <p:cNvSpPr>
            <a:spLocks noGrp="1"/>
          </p:cNvSpPr>
          <p:nvPr>
            <p:ph sz="half" idx="4"/>
          </p:nvPr>
        </p:nvSpPr>
        <p:spPr/>
        <p:txBody>
          <a:bodyPr/>
          <a:lstStyle/>
          <a:p>
            <a:r>
              <a:t>1. 元宇宙与虚拟现实融合使人们可以不再受地理位置限制，以虚拟身份和虚拟形象，随时随地参加虚拟会议和活动。</a:t>
            </a:r>
          </a:p>
          <a:p>
            <a:r>
              <a:t>2. 元宇宙与虚拟现实融合构建了虚拟会议和活动新场景，利用虚拟会议工具，用户可以创建虚拟形象并与其他参与者互动，使远程会议和活动变得更加身临其境。</a:t>
            </a:r>
          </a:p>
          <a:p>
            <a:r>
              <a:t>3. 虚拟会议和活动可以通过元宇宙和虚拟现实技术实现3D立体化的沉浸式体验，突破时空限制，让用户不受地理位置的时间限制。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元宇宙与虚拟现实融合优势</a:t>
            </a:r>
          </a:p>
        </p:txBody>
      </p:sp>
      <p:sp>
        <p:nvSpPr>
          <p:cNvPr id="3" name="Text Placeholder 2"/>
          <p:cNvSpPr>
            <a:spLocks noGrp="1"/>
          </p:cNvSpPr>
          <p:nvPr>
            <p:ph type="body" idx="1"/>
          </p:nvPr>
        </p:nvSpPr>
        <p:spPr/>
        <p:txBody>
          <a:bodyPr/>
          <a:lstStyle/>
          <a:p>
            <a:r>
              <a:t>虚拟旅游和景点</a:t>
            </a:r>
          </a:p>
        </p:txBody>
      </p:sp>
      <p:sp>
        <p:nvSpPr>
          <p:cNvPr id="4" name="Content Placeholder 3"/>
          <p:cNvSpPr>
            <a:spLocks noGrp="1"/>
          </p:cNvSpPr>
          <p:nvPr>
            <p:ph sz="half" idx="2"/>
          </p:nvPr>
        </p:nvSpPr>
        <p:spPr/>
        <p:txBody>
          <a:bodyPr/>
          <a:lstStyle/>
          <a:p>
            <a:r>
              <a:t>1. 元宇宙与虚拟现实融合为人们提供了一种新的旅游方式，用户可以足不出户就能身临其境地探索世界各地。虚拟旅游和景点可以为用户带来真实的旅游体验。</a:t>
            </a:r>
          </a:p>
          <a:p>
            <a:r>
              <a:t>2. 元宇宙和虚拟现实技术的结合可以创建一个逼真的虚拟世界，让人们能够身临其境地探索名胜古迹、自然景观和博物馆，满足人们的旅游需求。</a:t>
            </a:r>
          </a:p>
          <a:p>
            <a:r>
              <a:t>3. 虚拟旅游和景点允许人们在虚拟世界中以虚拟身份进行互动，探索虚拟世界中的景点和名胜，提供独特的旅游体验。</a:t>
            </a:r>
          </a:p>
        </p:txBody>
      </p:sp>
      <p:sp>
        <p:nvSpPr>
          <p:cNvPr id="5" name="Text Placeholder 4"/>
          <p:cNvSpPr>
            <a:spLocks noGrp="1"/>
          </p:cNvSpPr>
          <p:nvPr>
            <p:ph type="body" idx="3"/>
          </p:nvPr>
        </p:nvSpPr>
        <p:spPr/>
        <p:txBody>
          <a:bodyPr/>
          <a:lstStyle/>
          <a:p>
            <a:r>
              <a:t>虚拟医疗和保健</a:t>
            </a:r>
          </a:p>
        </p:txBody>
      </p:sp>
      <p:sp>
        <p:nvSpPr>
          <p:cNvPr id="6" name="Content Placeholder 5"/>
          <p:cNvSpPr>
            <a:spLocks noGrp="1"/>
          </p:cNvSpPr>
          <p:nvPr>
            <p:ph sz="half" idx="4"/>
          </p:nvPr>
        </p:nvSpPr>
        <p:spPr/>
        <p:txBody>
          <a:bodyPr/>
          <a:lstStyle/>
          <a:p>
            <a:r>
              <a:t>1. 元宇宙与虚拟现实融合在虚拟医疗和保健领域具有巨大的潜力。虚拟现实技术可以为医疗培训、远程医疗和康复治疗提供新的途径。</a:t>
            </a:r>
          </a:p>
          <a:p>
            <a:r>
              <a:t>2. 元宇宙与虚拟现实融合为医疗保健行业带来了创新，它使医生能够在虚拟环境中模拟手术或治疗，并在安全的环境中练习医疗程序。</a:t>
            </a:r>
          </a:p>
          <a:p>
            <a:r>
              <a:t>3. 元宇宙与虚拟现实融合提供的虚拟医疗和保健服务可以为患者提供更舒适和个性化的体验，并减少患者就医的旅行时间和费用。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元宇宙与虚拟现实应用场景</a:t>
            </a:r>
          </a:p>
        </p:txBody>
      </p:sp>
      <p:sp>
        <p:nvSpPr>
          <p:cNvPr id="3" name="Subtitle 2"/>
          <p:cNvSpPr>
            <a:spLocks noGrp="1"/>
          </p:cNvSpPr>
          <p:nvPr>
            <p:ph type="subTitle" idx="1"/>
          </p:nvPr>
        </p:nvSpPr>
        <p:spPr/>
        <p:txBody>
          <a:bodyPr/>
          <a:lstStyle/>
          <a:p>
            <a:r>
              <a:t>元宇宙与虚拟现实新场景构建</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元宇宙与虚拟现实应用场景</a:t>
            </a:r>
          </a:p>
        </p:txBody>
      </p:sp>
      <p:sp>
        <p:nvSpPr>
          <p:cNvPr id="3" name="Content Placeholder 2"/>
          <p:cNvSpPr>
            <a:spLocks noGrp="1"/>
          </p:cNvSpPr>
          <p:nvPr>
            <p:ph sz="half" idx="2"/>
          </p:nvPr>
        </p:nvSpPr>
        <p:spPr/>
        <p:txBody>
          <a:bodyPr/>
          <a:lstStyle/>
          <a:p>
            <a:r>
              <a:t>1. 虚拟社交平台的沉浸感：通过身临其境的虚拟环境，让用户可以进行更加真实的社交互动，拉近人与人之间的距离。</a:t>
            </a:r>
          </a:p>
          <a:p>
            <a:r>
              <a:t>2. 虚拟社交平台的可定制性：用户可以根据自己的喜好和需求定制自己的虚拟形象和环境，提升社交的个性化和趣味性。</a:t>
            </a:r>
          </a:p>
          <a:p>
            <a:r>
              <a:t>3. 虚拟社交平台的去中心化：元宇宙中的虚拟社交平台将是去中心化的，不会被任何单一实体所控制，这将极大地保障用户的数据隐私和社交自由。</a:t>
            </a:r>
          </a:p>
        </p:txBody>
      </p:sp>
      <p:sp>
        <p:nvSpPr>
          <p:cNvPr id="4" name="Text Placeholder 3"/>
          <p:cNvSpPr>
            <a:spLocks noGrp="1"/>
          </p:cNvSpPr>
          <p:nvPr>
            <p:ph type="body" idx="3"/>
          </p:nvPr>
        </p:nvSpPr>
        <p:spPr/>
        <p:txBody>
          <a:bodyPr/>
          <a:lstStyle/>
          <a:p>
            <a:r>
              <a:t>元宇宙中虚拟经济的新场景</a:t>
            </a:r>
          </a:p>
        </p:txBody>
      </p:sp>
      <p:sp>
        <p:nvSpPr>
          <p:cNvPr id="5" name="Content Placeholder 4"/>
          <p:cNvSpPr>
            <a:spLocks noGrp="1"/>
          </p:cNvSpPr>
          <p:nvPr>
            <p:ph sz="half" idx="4"/>
          </p:nvPr>
        </p:nvSpPr>
        <p:spPr/>
        <p:txBody>
          <a:bodyPr/>
          <a:lstStyle/>
          <a:p>
            <a:r>
              <a:t>1. 虚拟数字资产的交易：用户可以在元宇宙的虚拟世界中进行虚拟数字资产的交易，包括但不限于虚拟土地、虚拟房产、虚拟物品等，形成全新的虚拟经济体系。</a:t>
            </a:r>
          </a:p>
          <a:p>
            <a:r>
              <a:t>2. 虚拟劳动力市场的建立：元宇宙中将会有大量的虚拟工作机会，这将为用户创造新的就业机会和收入来源。</a:t>
            </a:r>
          </a:p>
          <a:p>
            <a:r>
              <a:t>3. 虚拟货币的应用：元宇宙中将会有自己的虚拟货币，用户可以通过参与虚拟世界的经济活动来获取这些虚拟货币，并用它们来购买虚拟商品和服务。</a:t>
            </a:r>
          </a:p>
        </p:txBody>
      </p:sp>
      <p:sp>
        <p:nvSpPr>
          <p:cNvPr id="6" name="Text Placeholder 5"/>
          <p:cNvSpPr>
            <a:spLocks noGrp="1"/>
          </p:cNvSpPr>
          <p:nvPr>
            <p:ph type="body" idx="1"/>
          </p:nvPr>
        </p:nvSpPr>
        <p:spPr/>
        <p:txBody>
          <a:bodyPr/>
          <a:lstStyle/>
          <a:p>
            <a:r>
              <a:t>元宇宙中虚拟社交的新场景</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元宇宙与虚拟现实应用场景</a:t>
            </a:r>
          </a:p>
        </p:txBody>
      </p:sp>
      <p:sp>
        <p:nvSpPr>
          <p:cNvPr id="3" name="Text Placeholder 2"/>
          <p:cNvSpPr>
            <a:spLocks noGrp="1"/>
          </p:cNvSpPr>
          <p:nvPr>
            <p:ph type="body" idx="1"/>
          </p:nvPr>
        </p:nvSpPr>
        <p:spPr/>
        <p:txBody>
          <a:bodyPr/>
          <a:lstStyle/>
          <a:p>
            <a:r>
              <a:t>元宇宙中虚拟教育的新场景</a:t>
            </a:r>
          </a:p>
        </p:txBody>
      </p:sp>
      <p:sp>
        <p:nvSpPr>
          <p:cNvPr id="4" name="Content Placeholder 3"/>
          <p:cNvSpPr>
            <a:spLocks noGrp="1"/>
          </p:cNvSpPr>
          <p:nvPr>
            <p:ph sz="half" idx="2"/>
          </p:nvPr>
        </p:nvSpPr>
        <p:spPr/>
        <p:txBody>
          <a:bodyPr/>
          <a:lstStyle/>
          <a:p>
            <a:r>
              <a:t>1. 虚拟现实教学环境的沉浸感：通过虚拟现实技术，学生可以身临其境地体验教学内容，增强学习的趣味性和参与度，提高学习效率。</a:t>
            </a:r>
          </a:p>
          <a:p>
            <a:r>
              <a:t>2. 虚拟现实教学环境的交互性：虚拟现实教学环境支持多用户同时参与，学生可以与老师和同学进行实时互动，提高学习的协作性和趣味性。</a:t>
            </a:r>
          </a:p>
          <a:p>
            <a:r>
              <a:t>3. 虚拟现实教学环境的个性化：虚拟现实教学环境可以根据每个学生的学习情况和进度进行个性化定制，更好地满足不同学生的学习需求。</a:t>
            </a:r>
          </a:p>
        </p:txBody>
      </p:sp>
      <p:sp>
        <p:nvSpPr>
          <p:cNvPr id="5" name="Text Placeholder 4"/>
          <p:cNvSpPr>
            <a:spLocks noGrp="1"/>
          </p:cNvSpPr>
          <p:nvPr>
            <p:ph type="body" idx="3"/>
          </p:nvPr>
        </p:nvSpPr>
        <p:spPr/>
        <p:txBody>
          <a:bodyPr/>
          <a:lstStyle/>
          <a:p>
            <a:r>
              <a:t>元宇宙中虚拟医疗的新场景</a:t>
            </a:r>
          </a:p>
        </p:txBody>
      </p:sp>
      <p:sp>
        <p:nvSpPr>
          <p:cNvPr id="6" name="Content Placeholder 5"/>
          <p:cNvSpPr>
            <a:spLocks noGrp="1"/>
          </p:cNvSpPr>
          <p:nvPr>
            <p:ph sz="half" idx="4"/>
          </p:nvPr>
        </p:nvSpPr>
        <p:spPr/>
        <p:txBody>
          <a:bodyPr/>
          <a:lstStyle/>
          <a:p>
            <a:r>
              <a:t>1. 虚拟现实远程医疗：患者可以使用虚拟现实设备连接到远程的医生，进行远程会诊和治疗，打破地域的限制，方便偏远地区和行动不便的患者获得医疗服务。</a:t>
            </a:r>
          </a:p>
          <a:p>
            <a:r>
              <a:t>2. 虚拟现实手术模拟：外科医生可以使用虚拟现实技术进行手术模拟，练习各种手术操作，并在虚拟环境中体验手术过程，提高手术的成功率。</a:t>
            </a:r>
          </a:p>
          <a:p>
            <a:r>
              <a:t>3. 虚拟现实心理治疗：虚拟现实技术可以用于心理治疗，为患者提供一个安全和可控的环境来面对和克服他们的心理问题。</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元宇宙与虚拟现实应用场景</a:t>
            </a:r>
          </a:p>
        </p:txBody>
      </p:sp>
      <p:sp>
        <p:nvSpPr>
          <p:cNvPr id="3" name="Text Placeholder 2"/>
          <p:cNvSpPr>
            <a:spLocks noGrp="1"/>
          </p:cNvSpPr>
          <p:nvPr>
            <p:ph type="body" idx="1"/>
          </p:nvPr>
        </p:nvSpPr>
        <p:spPr/>
        <p:txBody>
          <a:bodyPr/>
          <a:lstStyle/>
          <a:p>
            <a:r>
              <a:t>元宇宙中虚拟游戏的新场景</a:t>
            </a:r>
          </a:p>
        </p:txBody>
      </p:sp>
      <p:sp>
        <p:nvSpPr>
          <p:cNvPr id="4" name="Content Placeholder 3"/>
          <p:cNvSpPr>
            <a:spLocks noGrp="1"/>
          </p:cNvSpPr>
          <p:nvPr>
            <p:ph sz="half" idx="2"/>
          </p:nvPr>
        </p:nvSpPr>
        <p:spPr/>
        <p:txBody>
          <a:bodyPr/>
          <a:lstStyle/>
          <a:p>
            <a:r>
              <a:t>1. 虚拟现实游戏的多人在线交互：虚拟现实游戏支持多用户同时在线，玩家可以在虚拟世界中与其他玩家进行社交互动，共同体验游戏乐趣。</a:t>
            </a:r>
          </a:p>
          <a:p>
            <a:r>
              <a:t>2. 虚拟现实游戏的多感官体验：虚拟现实游戏可以为玩家提供多感官的沉浸式体验，玩家可以身临其境地体验游戏中的世界。</a:t>
            </a:r>
          </a:p>
          <a:p>
            <a:r>
              <a:t>3. 虚拟现实游戏的新型游戏玩法：虚拟现实技术为游戏开发者提供了新的创作空间，他们可以设计出全新的游戏玩法，为玩家带来前所未有的游戏体验。</a:t>
            </a:r>
          </a:p>
        </p:txBody>
      </p:sp>
      <p:sp>
        <p:nvSpPr>
          <p:cNvPr id="5" name="Text Placeholder 4"/>
          <p:cNvSpPr>
            <a:spLocks noGrp="1"/>
          </p:cNvSpPr>
          <p:nvPr>
            <p:ph type="body" idx="3"/>
          </p:nvPr>
        </p:nvSpPr>
        <p:spPr/>
        <p:txBody>
          <a:bodyPr/>
          <a:lstStyle/>
          <a:p>
            <a:r>
              <a:t>元宇宙中虚拟娱乐的新场景</a:t>
            </a:r>
          </a:p>
        </p:txBody>
      </p:sp>
      <p:sp>
        <p:nvSpPr>
          <p:cNvPr id="6" name="Content Placeholder 5"/>
          <p:cNvSpPr>
            <a:spLocks noGrp="1"/>
          </p:cNvSpPr>
          <p:nvPr>
            <p:ph sz="half" idx="4"/>
          </p:nvPr>
        </p:nvSpPr>
        <p:spPr/>
        <p:txBody>
          <a:bodyPr/>
          <a:lstStyle/>
          <a:p>
            <a:r>
              <a:t>1. 虚拟现实音乐会：音乐家可以在虚拟现实世界中举办音乐会，观众可以通过虚拟现实设备身临其境地体验音乐会的现场氛围，打破地域的限制，让音乐会更加普及和亲民。</a:t>
            </a:r>
          </a:p>
          <a:p>
            <a:r>
              <a:t>2. 虚拟现实电影院：观众可以通过虚拟现实设备观看电影，获得更加沉浸的观影体验，仿佛自己置身于电影场景中。</a:t>
            </a:r>
          </a:p>
          <a:p>
            <a:r>
              <a:t>3. 虚拟现实博物馆：博物馆可以使用虚拟现实技术展示文物和展览，让观众足不出户即可参观世界各地的博物馆，了解不同的文化和历史。</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元宇宙与虚拟现实技术挑战</a:t>
            </a:r>
          </a:p>
        </p:txBody>
      </p:sp>
      <p:sp>
        <p:nvSpPr>
          <p:cNvPr id="3" name="Subtitle 2"/>
          <p:cNvSpPr>
            <a:spLocks noGrp="1"/>
          </p:cNvSpPr>
          <p:nvPr>
            <p:ph type="subTitle" idx="1"/>
          </p:nvPr>
        </p:nvSpPr>
        <p:spPr/>
        <p:txBody>
          <a:bodyPr/>
          <a:lstStyle/>
          <a:p>
            <a:r>
              <a:t>元宇宙与虚拟现实新场景构建</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https://d.book118.com/118031136067006035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18</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18</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元宇宙概念与内涵</vt:lpstr>
      <vt:lpstr> 元宇宙概念与内涵</vt:lpstr>
      <vt:lpstr> 虚拟现实技术概述</vt:lpstr>
      <vt:lpstr>#. 虚拟现实技术概述</vt:lpstr>
      <vt:lpstr>#. 虚拟现实技术概述</vt:lpstr>
      <vt:lpstr>#. 虚拟现实技术概述</vt:lpstr>
      <vt:lpstr> 元宇宙与虚拟现实融合优势</vt:lpstr>
      <vt:lpstr> 元宇宙与虚拟现实融合优势</vt:lpstr>
      <vt:lpstr> 元宇宙与虚拟现实融合优势</vt:lpstr>
      <vt:lpstr> 元宇宙与虚拟现实融合优势</vt:lpstr>
      <vt:lpstr> 元宇宙与虚拟现实应用场景</vt:lpstr>
      <vt:lpstr> 元宇宙与虚拟现实应用场景</vt:lpstr>
      <vt:lpstr> 元宇宙与虚拟现实应用场景</vt:lpstr>
      <vt:lpstr> 元宇宙与虚拟现实应用场景</vt:lpstr>
      <vt:lpstr> 元宇宙与虚拟现实技术挑战</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2024-09-14T07:54:32.535</cp:lastPrinted>
  <dcterms:created xsi:type="dcterms:W3CDTF">2024-09-13T23:54:32Z</dcterms:created>
  <dcterms:modified xsi:type="dcterms:W3CDTF">2024-09-13T23:54:34Z</dcterms:modified>
</cp:coreProperties>
</file>