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9E58E1-A722-4406-853A-FA9E2D8C58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7E3944-018C-484A-A569-7F06727894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533656-6D9C-4624-8054-8388D59679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FF44E1-842C-4A05-850E-F5F2DC2A53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22A4F83-BF22-4D11-A5C3-702D038D92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A1F1F10-6CE0-4681-A03A-FDAEDB61EC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5EF2B65-5585-4302-B417-566BA34F2F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D714ED-D3CC-4579-B5A7-1EA96EABD6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9CB44E9-ED84-47A8-A60B-C7A599C943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0EFDA9-907B-4822-925A-FBCA2177D8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F0E3D4-4567-48BE-9C2E-BFC0B09B06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18032006064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商业地产重估现真金—经营价值与并购价值的共振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商业地产经营价值分析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商业地产并购价值评估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经营价值与并购价值的共振关系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商业地产重估方法及案例分析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随着城市化进程的加速和消费升级，商业地产市场规模不断扩大，涵盖购物中心、写字楼、酒店等多种业态。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商业地产规模持续扩大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商业地产市场参与者众多，包括开发商、投资者、运营商等，市场竞争日益激烈，对项目的经营能力和创新能力提出更高要求。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市场竞争日益激烈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随着互联网和人工智能等技术的发展，商业地产行业数字化和智能化趋势明显，为提升运营效率和客户体验提供了新的解决方案。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数字化和智能化趋势明显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商业地产市场现状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4988" r="24988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真实反映资产价值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商业地产价值受多种因素影响，包括市场供需、经济环境、地理位置等，通过重估可以真实反映资产的实际价值，为投资者提供决策依据。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挖掘潜在价值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商业地产项目往往具有潜在的升值空间，通过重估可以发现项目的潜在价值，为投资者提供新的投资机会。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提升经营效率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商业地产项目的经营效率直接影响其价值，通过重估可以了解项目的经营状况，为提升经营效率提供指导。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重估商业地产价值的意义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44212" y="1238585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44212" y="3550787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范围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报告目的和范围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844212" y="3897132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本报告将涵盖商业地产市场的概述、重估商业地产价值的方法和案例分析等内容，重点关注购物中心、写字楼、酒店等主流业态。同时，本报告还将对商业地产市场的未来发展趋势进行预测和分析。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844212" y="1585278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本报告旨在分析商业地产市场的现状和发展趋势，探讨重估商业地产价值的方法和意义，为投资者提供决策参考。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商业地产经营价值分析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租金收益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商业地产的主要收入来源是租金，租金收益的高低直接决定了商业地产的经营价值。优质的商业地产往往能够获得稳定的租金收益，并且具备较高的租金增长潜力。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租金增长潜力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商业地产的租金增长潜力受多种因素影响，包括市场需求、经济发展、通货膨胀等。在评估商业地产的经营价值时，需要对未来租金增长趋势进行合理预测。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租金收益与增长潜力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地理位置与交通便利性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地理位置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商业地产的地理位置对其经营价值具有重要影响。优越的地理位置能够吸引更多的客流和租户，提高商业地产的知名度和竞争力。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交通便利性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交通便利性是影响商业地产经营价值的重要因素之一。良好的交通条件能够方便租户和客户的出行，提高商业地产的可达性和吸引力。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3" r="1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商业地产的商业配套设施包括餐饮、娱乐、休闲等，这些设施能够满足租户和客户的多样化需求，提高商业地产的吸引力和竞争力。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商业地产的服务水平直接影响租户和客户的满意度和忠诚度。优质的服务能够提高商业地产的口碑和品牌形象，进而提高其经营价值。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商业配套设施与服务水平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服务水平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商业配套设施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优质的租户能够为商业地产带来稳定的租金收益和良好的声誉。在选择租户时，需要注重其信用记录、经营实力和品牌知名度等因素。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租户质量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品牌效应是指知名品牌对商业地产经营价值的提升作用。知名品牌能够吸引更多的客流和关注，提高商业地产的知名度和美誉度，进而提高其经营价值。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品牌效应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租户质量与品牌效应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商业地产并购价值评估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资产质量与增值潜力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评估商业地产的地理位置、建筑质量、设施设备、租户结构等因素，以确定资产的基础质量。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资产质量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分析市场发展趋势、区域经济增长、租金增长预期等因素，以评估资产的未来增值空间。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增值潜力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交易价格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根据市场比较法、收益法等方法，确定商业地产的市场价值，作为交易价格的参考。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成本效益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综合考虑交易成本、税费、运营成本等因素，评估并购交易的成本效益。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交易价格与成本效益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https://d.book118.com/118032006064006030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2024-09-06T23:50:23.929</cp:lastPrinted>
  <dcterms:created xsi:type="dcterms:W3CDTF">2024-09-06T15:50:23Z</dcterms:created>
  <dcterms:modified xsi:type="dcterms:W3CDTF">2024-09-06T15:50:26Z</dcterms:modified>
</cp:coreProperties>
</file>