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8CF219-8D26-4297-BA25-0FCB0BA6A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8DA69B-B1D7-4316-96EB-8DAD7AD4A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B01AE-74A3-41A3-8CCC-6EA4C64242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EE32DE-A052-451C-91EA-7EC44EF83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834EB5-5FC3-422C-B73E-5E95E87BF3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CD724E-255C-48E9-9F6B-1020088EA2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986CAEA-5EFB-4B91-87D0-E9AB79003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6F0DAD-F154-4D7F-8AD4-4985BEE8D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9C330A-A050-4F4D-947B-C6DB40661C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932F4F-3D4D-41E8-BD5F-AB9F6EEDD8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DA923B-73CE-415A-A9AE-E6E7D9FCB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032036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128185" y="966907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汽车高压系统维修技巧分享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900086" y="4308288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900086" y="511346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238974" y="100106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238974" y="1860445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5175388" y="948549"/>
            <a:ext cx="6449687" cy="496090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高压系统概述与基本原理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高压系统故障诊断与排查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高压部件维修与更换技巧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安全防护措施与操作规范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高压系统性能优化建议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高压系统概述与基本原理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充电接口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连接外部充电设备，为高压电池充电。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高压线束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传输电能，连接高压电池、电机和电控系统。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高压电控系统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控制高压电池和电机的运行，确保汽车安全、高效地运行。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高压电池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存储电能，为电动汽车提供动力。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高压电机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将电能转换为机械能，驱动汽车行驶。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高压系统组成及功能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高压电机将电能转换为机械能，通过传动系统驱动汽车行驶。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在行驶过程中，高压电控系统实时监测和调整高压电池和电机的运行状态，确保汽车安全、稳定地运行。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5892" r="1589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25" r="952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高压电池输出直流电，经过高压电控系统转换为交流电，驱动高压电机运转。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高压电工作原理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常见故障类型及原因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高压电机故障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充电接口故障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电机过热、轴承磨损、线圈短路等。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接口松动、接触不良、充电设备故障等。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高压电池故障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高压电控系统故障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其他故障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电池老化、过充或过放、电池管理系统故障等。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控制器故障、传感器失效、线束老化等。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如高压线束破损、绝缘失效等。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高压系统故障诊断与排查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通过直接观察，检查高压系统是否有明显的破损、变形、变色等异常现象。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利用听诊器听取高压系统的工作声音，判断是否有异响或杂音。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在确保安全的前提下，通过触摸检查高压系统是否有过热、振动等异常现象。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触摸法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怀疑某个部件出现故障时，可以用正常的部件进行替换，观察故障是否消失。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故障诊断方法与步骤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万用表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用于测量电压、电流和电阻等参数，判断高压系统的工作状态。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示波器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用于观察高压信号的波形，分析信号的频率、幅度和相位等信息。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绝缘电阻测试仪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用于测量高压系统的绝缘电阻，判断系统的绝缘性能是否良好。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高压探棒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用于在安全距离内检测高压线路的电压，避免直接接触高压电。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排查工具及设备使用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t="5556" b="555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故障现象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一辆电动汽车无法启动，仪表显示高压系统故障。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故障诊断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首先使用万用表测量电池组的电压，发现电压正常。接着检查高压控制器，发现控制器内有烧焦的味道。使用示波器观察控制器的输出信号，发现信号异常。最后替换控制器，故障排除。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维修总结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本次故障是由于高压控制器损坏导致的。在维修过程中，需要注意安全操作规范，避免发生触电事故。同时，对于控制器的维修或更换需要具备一定的专业知识和技能。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实例分析：典型故障诊断过程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317352" y="2013882"/>
            <a:ext cx="3450158" cy="1322592"/>
            <a:chOff x="5317352" y="2013882"/>
            <a:chExt cx="3450158" cy="1322592"/>
          </a:xfrm>
        </p:grpSpPr>
        <p:sp>
          <p:nvSpPr>
            <p:cNvPr id="3" name="TextBox 3"/>
            <p:cNvSpPr txBox="1"/>
            <p:nvPr/>
          </p:nvSpPr>
          <p:spPr>
            <a:xfrm>
              <a:off x="5317352" y="2013882"/>
              <a:ext cx="3450158" cy="1322592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8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239595" y="4297030"/>
            <a:ext cx="5964684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高压部件维修与更换技巧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370845" y="3505984"/>
            <a:ext cx="2156600" cy="638034"/>
            <a:chOff x="5370845" y="3505984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370845" y="3505984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8" b="269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电池组维修与更换注意事项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电池组拆卸与安装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在维修或更换电池组时，需遵循特定顺序和方法进行拆卸和安装，确保操作正确无误。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电池组检测与维护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定期对电池组进行检测，包括电压、内阻、温度等参数，确保电池组处于良好状态。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安全防护措施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在进行电池组维修或更换时，需采取必要的安全防护措施，如佩戴绝缘手套、使用绝缘工具等，以防止触电事故。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控制器故障诊断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在维修或更换电机控制器前，需对控制器进行故障诊断，确定故障类型和位置。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控制器拆卸与安装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按照规定的步骤和方法拆卸和安装控制器，确保操作正确无误。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控制器调试与测试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在更换控制器后，需对控制器进行调试和测试，确保控制器正常工作。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电机控制器维修与更换方法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https://d.book118.com/118032036035006025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2024-09-01T19:25:58.385</cp:lastPrinted>
  <dcterms:created xsi:type="dcterms:W3CDTF">2024-09-01T11:25:58Z</dcterms:created>
  <dcterms:modified xsi:type="dcterms:W3CDTF">2024-09-01T11:26:00Z</dcterms:modified>
</cp:coreProperties>
</file>