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094CA3B-582C-4441-AA47-9C5966B5012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E0BC5-BBB9-4A12-8A1C-B9E917507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8DA5E-BF23-4B40-9F7E-6F3D5D65D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0A9AE-70ED-4F71-A6B4-0006F491C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C0C2D-FA0D-4A2C-9DF5-FD5877A5B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E759EC-C2D8-4D51-9FC0-B83846DCE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7932FA-24B4-4EC4-9E59-3F827B75B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E8324D-A668-448D-B567-975AEA029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E996C-F311-4B7E-81EF-F59DAF295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71B28-CD5D-4852-B835-BBC141B80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F7638-BE80-4820-B16C-901B6362D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27CDB-5C64-47CA-84D9-D31838333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DB818B5-C026-4712-8DEF-75B64D7952E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15C5E9A-FBB0-4A48-89AE-8353BBD0845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3301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语文阅读的艺术通过阅读提升语文审美能力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语文阅读的意义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语文阅读的技巧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语文阅读的方法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语文阅读的阅读策略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语文阅读的实践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语文阅读的意义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语文阅读对个人成长的重要性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语文阅读对个人成长至关重要。通过阅读可以开拓思维，提高审美能力，同时阅读是增长知识，丰富阅历的途径。此外，阅读还可以促进个人情感、情商的提升。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提高写作表达能力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阅读可以帮助提高写作表达的能力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培养逻辑思维和分析能力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阅读有助于培养逻辑思维和分析能力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语文阅读对提升语文水平的作用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积累词汇和语法知识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通过阅读不断积累词汇和语法知识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语文阅读对社会交往的影响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阅读让个人更具亲和力和谈资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更具亲和力和谈资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阅读对拓展人际关系意义重大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阅读让人更有深度、更懂得尊重和欣赏他人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更有深度、懂得尊重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语文阅读对职业发展的帮助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文化素养和语文能力是成功职场人士的基本素质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成功职场人士的基本素质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阅读可以启迪思路，带来新的灵感和创意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启迪思路，带来新灵感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良好的语文能力能为个人职场发展打下基础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为个人职场发展打下基础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语文阅读的技巧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选择适合自己的阅读材料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阅读过程中，选择适合自己的阅读材料至关重要。根据个人的兴趣爱好选择不同类型的书籍、文章等，能够激发阅读的兴趣，进而提升语文审美能力。同时，对不同类型的文学作品有所了解，才能找到最适合自己的阅读材料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善于提取关键信息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从文章、段落中提取关键信息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学会提取关键信息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善于提取关键信息有助于深入理解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加深理解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通过总结加深对内容的理解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总结整理所阅读内容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创造舒适的阅读环境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选择安静、明亮的阅读空间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搭配舒适的阅读家具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关注阅读质量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注重阅读质量而非数量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培养对文学作品的独特品味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保持专注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远离干扰，集中精力阅读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培养长时间阅读的能力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培养良好的阅读习惯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定时进行阅读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建立每天固定的阅读时间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保持持续性的阅读习惯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多角度解读文本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不拘泥于表面文字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深入思考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从作者角度、背景等多方面解读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多方面解读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考虑文本所处的时代背景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背景分析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运用文学批评方法进行解读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文学批评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深入思考文本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阅读过程中，除了理解表面文字，还应该进行深入的思考。不拘泥于表面文字，要有多角度的思考，从作者的角度、文本背后的背景、所处的时代背景等多方面进行解读。这样能够更深入地理解文本的内涵，提升语文审美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语文阅读的方法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多读经典文学作品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经典作品代表了文学的高度艺术性和思想深度。阅读经典作品可以开阔视野，提升审美能力。通过细读经典作品，我们可以深入了解不同时代、不同文化的精华之处，从中汲取灵感，提升自己的文学修养。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学会批判性阅读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不盲目接受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批判性思考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探索内涵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质疑文本意义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掌握阅读技巧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阅读技巧是提升语文审美能力的重要方法。通过学会快速阅读并理解文章的主旨，可以更好地把握文本的核心思想。同时，运用标注、笔记等方式可以帮助理解和记忆，在阅读过程中提高对文章细节的把握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多角度对比阅读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深入理解内涵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对比不同版本文本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拓展思维广度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对比不同作者立场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提升阅读技巧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熟能生巧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多读多练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开拓思维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广泛阅读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加深印象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阅读笔记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阅读方法总结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提升审美能力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深度阅读经典作品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快速理解文本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灵活运用阅读技巧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拓展思维深度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批判性思考文本内容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https://d.book118.com/118033015010006050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语文阅读的艺术通过阅读提升语文审美能力</vt:lpstr>
      <vt:lpstr>目录</vt:lpstr>
      <vt:lpstr>第1章 语文阅读的意义</vt:lpstr>
      <vt:lpstr> </vt:lpstr>
      <vt:lpstr>语文阅读对提升语文水平的作用</vt:lpstr>
      <vt:lpstr>语文阅读对社会交往的影响</vt:lpstr>
      <vt:lpstr>语文阅读对职业发展的帮助</vt:lpstr>
      <vt:lpstr>第2章 语文阅读的技巧</vt:lpstr>
      <vt:lpstr> </vt:lpstr>
      <vt:lpstr>善于提取关键信息</vt:lpstr>
      <vt:lpstr>培养良好的阅读习惯</vt:lpstr>
      <vt:lpstr>多角度解读文本</vt:lpstr>
      <vt:lpstr>深入思考文本</vt:lpstr>
      <vt:lpstr>第3章 语文阅读的方法</vt:lpstr>
      <vt:lpstr> </vt:lpstr>
      <vt:lpstr>学会批判性阅读</vt:lpstr>
      <vt:lpstr>掌握阅读技巧</vt:lpstr>
      <vt:lpstr>多角度对比阅读</vt:lpstr>
      <vt:lpstr>提升阅读技巧</vt:lpstr>
      <vt:lpstr>阅读方法总结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2024-09-29T14:06:34.782</cp:lastPrinted>
  <dcterms:created xsi:type="dcterms:W3CDTF">2024-09-29T06:06:34Z</dcterms:created>
  <dcterms:modified xsi:type="dcterms:W3CDTF">2024-09-29T06:06:36Z</dcterms:modified>
</cp:coreProperties>
</file>