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C319C-5AE2-4353-9AA8-EE41F8D32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8F947-5A7A-48E2-96EE-DAC37F847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C8218-7C33-4F32-B489-F35D475AF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E1B13-C519-4F18-9C55-057D1B4E6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FDCE6-F88E-4CB4-A16F-4A671FDA4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D8643-ABB3-4D87-9CA3-10D222A82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F6A35F-2AFB-4ABE-9A30-A0F80E19F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DA00F-CAC1-48CF-BE1C-252BF1647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7FA19-4951-4BB9-B8B0-B20B76E1F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7EB0B-9717-45EB-B633-BF2A54E2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FB1A0-3494-4C5A-AD7A-544571C38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4071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妄想症的护理查房PPT课件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妄想症概述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妄想症的症状与表现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妄想症的护理措施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妄想症的康复与预防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妄想症概述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23" r="284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99" r="32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妄想症是一种精神疾病，患者存在妄想症状，但没有明显的幻觉、思考障碍或情緒障碍。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妄想症的主要特征是患者产生与自己有关的不切实际的信念，且这种信念无法通过证据或理性思考来改变。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患者只有妄想症状，无明显的幻觉、思考障碍或情緒障碍。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情緒型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00" r="202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患者除了妄想症状外，还伴有情緒障碍，如抑郁、焦虑等。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患者存在妄想症状，同时伴有偏执症状，如多疑、猜忌等。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妄想症的分类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遗传、神经递质失衡、脑结构异常等都可能与妄想症的发生有关。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667" b="15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生活压力、应激事件、药物滥用等也可能诱发妄想症。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心理创伤、个性缺陷、认知偏差等也可能导致妄想症的发生。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妄想症的病因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妄想症的症状与表现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妄想症状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妄想症状的定义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妄想是一种精神疾病，患者有妄想症状，但无明显的幻觉、思考障碍或情緒障碍。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妄想的性质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妄想是一种精神疾病，患者有妄想症状，但无明显的幻觉、思考障碍或情緒障碍。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妄想的分类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根据妄想内容的不同，妄想可以分为被害型、钟情型、夸大型、自大型等。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227" r="1722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患者坚信自己被某些人或组织陷害、监视、跟踪、诽谤等，甚至有些患者会出现被谋杀的妄想。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被害型妄想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患者坚信自己被某个人所爱，即使对方已经明确拒绝或表示反感，患者仍坚信不疑。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钟情型妄想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患者过分高估自己的能力、地位或财富等，认为自己非常了不起，甚至具有超能力。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夸大型妄想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患者坚信自己拥有特殊能力或使命，如掌控国家命运、拯救人类等。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自大型妄想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妄想症状的表现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患者仅有轻微的妄想症状，不影响日常生活和工作。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287" r="1928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患者有明显的妄想症状，但能够维持一定的生活和工作能力。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患者有严重的妄想症状，无法正常生活和工作，甚至出现自残或伤人等危险行为。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妄想症状的严重程度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妄想症的护理措施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https://d.book118.com/118034071021006024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2024-08-31T01:25:39.594</cp:lastPrinted>
  <dcterms:created xsi:type="dcterms:W3CDTF">2024-08-30T17:25:39Z</dcterms:created>
  <dcterms:modified xsi:type="dcterms:W3CDTF">2024-08-30T17:25:41Z</dcterms:modified>
</cp:coreProperties>
</file>