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CD08D-51FD-49C9-96F5-990BA0E88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69822-9D62-4F06-97FA-1133E2151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AFB8D-2A22-43C8-ACC4-9A2726F5A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C1ACD-F822-462A-AC08-3E820EC8E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900107-472B-4F68-B9DC-FC4395B44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F36B5A-AA36-446E-9A0A-C0DEFD5B4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27C518-879F-4ACC-80AF-BAE6F8658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1B872-7FA2-4A42-A4E8-E62636ED3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8F9AE-282B-4767-ADB4-93A0344CB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CB011-0411-491F-B76C-6B344B1CD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2AD8E-88C3-4F30-992E-12FE90840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50000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新媒体运营述职报告学校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新媒体运营概述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学校新媒体运营现状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新媒体运营概述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新媒体是指在数字化技术推动下，通过互联网、移动互联网等新兴渠道传播信息的媒介平台。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新媒体具有实时性、互动性、个性化、社群化等特点，能够快速传播信息，实现用户之间的交流与互动。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新媒体的定义与特点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139" b="7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新媒体运营的重要性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新媒体平台成为企业品牌推广的重要渠道，通过新媒体运营可以扩大品牌知名度和影响力。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用户关系管理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新媒体运营有助于企业与用户建立紧密的联系，了解用户需求，提高用户满意度和忠诚度。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业务拓展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新媒体运营可以促进企业业务的拓展，通过新媒体平台开展线上销售、服务等活动，提升企业盈利能力。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随着大数据和人工智能技术的应用，新媒体运营将更加注重个性化与定制化服务，以满足用户多样化的需求。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个性化与定制化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短视频和直播成为新媒体运营的重要形式，能够直观展示企业产品和服务，提高用户参与度和互动性。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短视频与直播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数据在新媒体运营中扮演越来越重要的角色，通过对用户行为数据的分析，可以更好地指导运营策略的制定和实施。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新媒体运营的发展趋势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学校新媒体运营现状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776" b="87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学校新媒体运营主要集中在微信、微博、抖音等平台，每个平台都有对应的官方账号。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各平台账号均有明确的定位，如微信以服务学生为主，微博以传播校园新闻为主。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运营平台与账号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账号定位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运营平台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主要包括校园新闻、活动宣传、学生作品展示等类型。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发布频率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每周发布3-5篇文章或视频，保持一定的更新频率。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14" r="210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内容创作与发布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通过评论、点赞、转发等方式与学生互动。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定期回复评论，关注学生反馈，及时调整内容策略。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粉丝互动与维护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通过后台数据统计工具收集各平台数据。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根据数据分析结果，调整内容主题、发布时间等，提升运营效果。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运营成果与亮点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总结词：稳步提升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详细描述：自述职周期开始以来，新媒体平台的粉丝数量稳步增长，通过精心策划的内容和活动，吸引了大量目标用户关注。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粉丝增长情况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https://d.book118.com/118035000054006030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2024-09-06T19:07:15.413</cp:lastPrinted>
  <dcterms:created xsi:type="dcterms:W3CDTF">2024-09-06T11:07:15Z</dcterms:created>
  <dcterms:modified xsi:type="dcterms:W3CDTF">2024-09-06T11:07:17Z</dcterms:modified>
</cp:coreProperties>
</file>