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EEE42-F03D-4F49-AB7A-166FDFFF9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43326-C9EE-4032-9C23-8812BA13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0FE35-795C-4E04-99B6-B668187D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0CF6E-7244-4655-908D-C2C51ABD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9D7FD-0DDF-4D7C-A633-34320829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A6F28-9329-49EE-BFED-34990ED48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64274-B575-401E-B896-08D0BBD94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97DF3-7809-40EC-AC37-B72830DE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878C3-A207-4492-AC6C-EEE7DDAD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F41DB-4D2B-4BFA-B51A-3C6821162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2D950-B1AA-45AF-B629-5448B36B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5001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开题报告ppt模板课件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35" r="318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44" r="311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52" r="23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分析相关行业的发展历程、现状及未来趋势，为研究提供宏观背景。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阐述相关行业的规模、产业结构、主要参与者等，以便了解研究的空间和竞争格局。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阐明研究对理论建设的贡献，如填补理论空白、完善理论体系等。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说明研究对解决实际问题、推动实践发展的作用，如指导政策制定、提升技术水平等。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国内外研究综述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对国内外相关研究进行综述，分析现有研究的不足之处。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研究问题与假设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明确提出研究的问题和假设，为后续研究提供方向和目标。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问题的提出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问题的界定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简要介绍问题的背景、研究意义和重要性。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明确研究问题的定义、范围和限制条件。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本研究旨在解决的核心问题是什么？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针对研究问题，本研究提出的假设或预测是什么？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假设的形成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说明假设的依据、推理过程和预期结果。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假设的验证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说明如何验证假设的有效性和可靠性。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本研究采用的研究方法、技术和工具是什么？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方法的实施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详细描述方法的操作过程、步骤和注意事项。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方法的选择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解释选择这些方法的理由、适用性和局限性。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文献综述和现状分析：2周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数据收集：4周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撰写开题报告：6周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确定研究主题和目标：1周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实验设计：3周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数据处理与分析：5周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明确实验的目标和意义，确保实验与主题和目标相一致。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详细描述实验的操作流程、使用的技术和工具，以及实验中的注意事项。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按照逻辑顺序，详细列出每一步的操作过程，确保实验的可重复性和准确性。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根据实验目的和方法，预测实验可能的结果，为后续的数据收集和分析提供参考。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说明数据的来源和获取方式，确保数据的真实性和可靠性。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描述数据预处理和清洗的过程，以确保数据的质量和可用性。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选择合适的数据分析方法和工具，对数据进行深入挖掘和解释。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按照逻辑顺序，详细列出每一步的分析过程，确保分析的科学性和准确性。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https://d.book118.com/118035001131006031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2024-09-08T22:43:14.829</cp:lastPrinted>
  <dcterms:created xsi:type="dcterms:W3CDTF">2024-09-08T14:43:14Z</dcterms:created>
  <dcterms:modified xsi:type="dcterms:W3CDTF">2024-09-08T14:43:17Z</dcterms:modified>
</cp:coreProperties>
</file>