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51CBFC-E5E2-4D40-9845-64998C472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F2E15-74ED-4D3A-86D8-C826AFCB1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E05F71-B3F4-4582-9B12-252AE84EA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340A7A-B71A-4204-8F69-EBEBEE1510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433E60-68D6-456A-822E-A07563C4CC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BA24F1-E5C5-4A77-B9BE-E7C80E65FC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A10BEA-866A-415E-9F23-C893340A14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BC97E-5423-4BED-A355-4EF10D9525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000F3-0B6E-41BF-A9DD-23E20E815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C1958-0058-44BB-8645-09B6862FE4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782FC4-A656-41FE-8E29-6EB1FA27B4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35027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职业病防控规范</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2024-01-21</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职业病危害因素识别</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职业病预防措施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职业病管理要求</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职业病诊断与报告</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职业病治疗与康复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法律责任与监管</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制定职业病防控规范，旨在保护劳动者免受职业病危害，确保他们能够在安全、健康的环境中工作。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保护劳动者健康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458" r="5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42" r="13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履行国际义务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通过预防和控制职业病，提高劳动者的工作效率和生产力，进而促进经济的可持续发展。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作为全球负责任的国家，中国积极履行国际劳工组织和其他国际组织关于职业病防控的相关义务。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职业病是指企业、事业单位和个体经济组织等用人单位的劳动者在职业活动中，因接触粉尘、放射性物质和其他有毒、有害因素而引起的疾病。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职业病危害因素的性质和来源，职业病可分为尘肺病、职业性放射性疾病、职业中毒、物理因素所致职业病、生物因素所致职业病、职业性皮肤病、职业性眼病、职业性耳鼻喉口腔疾病、职业性肿瘤和其他职业病等10大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分类</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职业病危害因素识别</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包括生产性毒物，如铅、汞、苯等，以及生产性粉尘，如矽尘、煤尘、石棉尘等。</a:t>
            </a:r>
          </a:p>
        </p:txBody>
      </p:sp>
      <p:pic>
        <p:nvPicPr>
          <p:cNvPr id="4" name="Picture 4"/>
          <p:cNvPicPr>
            <a:picLocks noChangeAspect="1"/>
          </p:cNvPicPr>
          <p:nvPr/>
        </p:nvPicPr>
        <p:blipFill>
          <a:blip r:embed="rId2"/>
          <a:srcRect l="22046" r="2204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292" r="1129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000" r="16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化学因素</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包括异常气象条件，如高温、高湿、低温等，以及噪声、振动、辐射等非气象条件。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物理因素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如炭疽杆菌、布氏杆菌、森林脑炎病毒等传染性病源体。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生物因素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生产过程中产生的有害因素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劳动组织和制度不合理，劳动作息制度不合理等。</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劳动过程中产生的有害因素</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精神（心理）性职业紧张，如机动车驾驶。</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劳动强度过大或生产定额不当，不能合理地安排与劳动者身体状况相适应的作业。</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个别器官或系统过度紧张，如视力紧张等。</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长时间处于不良体位或姿势，或使用不合理的工具劳动。</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自然环境因素的作用，如炎热季节高温辐射，寒冷季度因窗门紧闭而带通风不良等。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厂房建筑或布局不合理，如有毒工段与无毒工段安排在一个车间。</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由不合理生产过程所致环境污染。</a:t>
              </a:r>
            </a:p>
          </p:txBody>
        </p:sp>
      </p:grpSp>
      <p:pic>
        <p:nvPicPr>
          <p:cNvPr id="14" name="Picture 14"/>
          <p:cNvPicPr>
            <a:picLocks noChangeAspect="1"/>
          </p:cNvPicPr>
          <p:nvPr/>
        </p:nvPicPr>
        <p:blipFill>
          <a:blip r:embed="rId2"/>
          <a:srcRect l="12583" r="1258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9292" r="929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生产环境中产生的有害因素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职业病预防措施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工程技术措施</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采用先进的生产工艺和技术，减少有害因素的产生。</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优化生产布局，使有害作业与无害作业分开。</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加强设备维护，确保设备处于良好状态，减少有害物质的泄漏。</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制定完善的操作规程，确保员工正确操作设备和工具。</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加强员工培训，提高员工对职业病危害的认识和防范意识。</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配备专职或兼职的职业卫生管理人员，负责监督操作规程的执行情况。</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为员工配备符合国家标准的个人防护用品，如防护服、防护眼镜、防毒面具等。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确保员工正确使用个人防护用品，并进行定期检查和更换。</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4865" b="1486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对特殊岗位的员工进行定期的职业健康检查，及时发现并处理职业病危害因素对员工的影响。</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个体防护措施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职业病管理要求</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用人单位应当为劳动者建立职业卫生档案，包括劳动者的职业史、职业病危害接触史、职业健康检查结果和职业病诊疗等有关个人健康资料。</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档案应当妥善保存，并定期对档案进行更新和维护，确保档案的完整性和准确性。</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劳动者离开用人单位时，有权索取本人职业卫生档案复印件，用人单位应当如实、无偿提供，并在所提供的复印件上签章。</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788" r="11788"/>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788" r="11788"/>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建立职业卫生档案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https://d.book118.com/118035027056006032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2024-09-09T21:43:06.081</cp:lastPrinted>
  <dcterms:created xsi:type="dcterms:W3CDTF">2024-09-09T13:43:06Z</dcterms:created>
  <dcterms:modified xsi:type="dcterms:W3CDTF">2024-09-09T13:43:08Z</dcterms:modified>
</cp:coreProperties>
</file>