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D59BE-A3DC-4813-8C5B-1AA4B23BB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69F6D-1A84-4658-BF9A-2F5FDE127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6C4E1-7288-47A8-B8BB-1E665C728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1B5BD-6D08-4E7F-A3F9-78B2F9D78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9FC33D-CF75-424F-A776-8BF54549E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95B9B3-38D8-4ACD-A87A-6986178CF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66DEA8-75EF-4B06-8EAD-83F236C64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6625F-8B7F-4824-8058-00E249480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0A555-3AAB-4ACD-90E7-BA547A45D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EEF30-DDDE-422B-B3D4-719C83933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51FF2-D2F9-4E8B-9A2B-227B92939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35036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合同法与电子商务和网络营销的规范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电子商务合同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网络营销合同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合同法在电子商务和网络营销中的应用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电子商务和网络营销中合同法的挑战与对策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合同法的定义：合同法是调整平等主体之间商品交换关系的法律规范的总称，它规定了合同的订立、效力、履行、变更、转让、终止以及违约责任等一般规则。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保护合同当事人的合法权益，维护社会经济秩序。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促进商品交换和流通，推动社会经济的发展。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为解决合同纠纷提供法律依据。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合同的订立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包括要约和承诺两个阶段，规定了合同成立的要件和程序。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合同的效力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规定了合同的生效要件、无效情形以及可撤销的情形。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合同的履行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规定了合同履行的原则、抗辩权、保全措施等。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合同的变更和转让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规定了合同变更和转让的条件和程序。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合同的终止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规定了合同终止的情形和程序，包括解除、抵销、提存等。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规定了违约的形态、归责原则、免责事由以及违约责任的承担方式等。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当事人依法享有自愿订立合同的权利，任何单位和个人不得非法干预。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合同当事人的法律地位平等，一方不得将自己的意志强加给另一方。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当事人应当遵循公平原则确定各方的权利和义务。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当事人在订立和履行合同过程中必须遵守法律、行政法规，尊重社会公德，不得扰乱社会经济秩序，损害社会公共利益。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当事人行使权利、履行义务应当遵循诚实信用原则。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电子商务合同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电子商务合同是指通过电子手段、光学手段或其他类似手段生成、发送、接收或储存的信息所订立的合同。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合同双方通过电子方式交流和协商，无需面对面签订。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电子合同易于创建、修改和传输，提高了交易效率。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电子合同可以跨越地域限制，实现全球范围内的交易。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电子商务合同的定义与特点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73" r="217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50" r="287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72" r="287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双方意思表示一致，且内容具体确定。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要约与承诺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采用可靠的电子签名技术，确保合同的真实性和完整性。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电子签名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电子商务合同的成立与生效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69" r="1136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748" b="1474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生效要件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主体适格：合同双方具备相应的民事行为能力。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意思表示真实：双方自愿、平等地达成协议，不存在欺诈、胁迫等情形。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不违反法律强制性规定和公序良俗。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电子商务合同的成立与生效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408" b="74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通过电子方式交付标的物或提供服务。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按照合同约定，通过传统方式交付标的物或提供服务。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电子商务合同的履行与违约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线下履行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在线履行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包括不履行、迟延履行、瑕疵履行等。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违约情形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583" r="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违约责任承担方式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免责事由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08" r="18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包括继续履行、采取补救措施、赔偿损失等。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因不可抗力导致合同无法履行的，双方均不承担责任。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电子商务合同的履行与违约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网络营销合同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跨地域性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网络营销合同的定义与特点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合同以电子数据形式存在，通过电子签名、加密等技术手段确保合同的真实性和完整性。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网络营销合同可以跨越地域限制，实现全球范围内的交易。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当事人可以通过网络平台快速、高效地达成合同，降低交易成本。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网络营销合同是指在网络环境下，双方或多方当事人之间通过电子方式订立的，旨在明确各自权利和义务的协议。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https://d.book118.com/118035036033006035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2024-09-13T23:12:53.903</cp:lastPrinted>
  <dcterms:created xsi:type="dcterms:W3CDTF">2024-09-13T15:12:53Z</dcterms:created>
  <dcterms:modified xsi:type="dcterms:W3CDTF">2024-09-13T15:12:55Z</dcterms:modified>
</cp:coreProperties>
</file>