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65879-0373-4F13-A1C0-421B56BE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0F8D3-0CA9-45B6-8493-A67A19AF2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ADEFD-3674-4A21-906E-219230455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CC97B-C6BE-4FB5-A21E-4290B5F2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6EB7F-D216-41C9-BB46-AB29CCFB2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EAAB0-1585-4D2E-8CCA-ABE9E77B4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40CAF-D634-4501-A048-E95D73D0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D851B-3414-4F57-BCCA-F29406EE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B6A33-30CC-4A27-BF90-C7996FBE6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31190-A8E9-4232-916B-24F850D9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E8EFF-42B0-4E03-AE88-2BEC3E36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5046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打造全民健康保障网医防融合服务国家基本公卫项目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医防融合服务体系建设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基本公卫项目服务内容创新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信息技术在医防融合中应用推广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质量监管与评价体系完善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政策支持与保障机制建设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我国已建立起覆盖城乡的基本医疗保障制度，实现了全民医保。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全民健康覆盖不断扩大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通过加强基层医疗机构建设、提升医疗服务能力等措施，逐步构建起分级诊疗制度。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医疗服务体系持续完善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利用信息技术手段，加强居民健康档案管理，提高健康管理效率。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健康管理水平逐步提升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全民健康保障网建设现状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疾病预防控制需求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随着人口老龄化、慢性病增多等趋势加剧，对疾病预防控制的需求日益迫切。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基层医疗服务需求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基层医疗机构是提供基本医疗和公共卫生服务的重要力量，需要加强其服务能力建设。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居民健康管理需求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居民对自我健康管理的意识不断提高，需要更加便捷、高效的健康管理服务。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医防融合服务需求分析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国家基本公共卫生服务项目包括居民健康档案管理、健康教育、预防接种等多项内容。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958" r="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政府通过财政补助、政策倾斜等方式支持基本公共卫生服务项目的实施。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各级卫生行政部门和医疗机构要严格按照项目要求，确保服务质量和效果。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国家基本公卫项目政策解读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通过实施医防融合服务国家基本公卫项目，提高居民健康水平，降低疾病发病率和医疗费用支出。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建立起完善的医防融合服务体系，提升基层医疗机构服务能力，实现居民健康管理的全覆盖和高效运作。同时，提高居民对基本公共卫生服务项目的知晓率和满意度，增强居民的健康意识和自我保健能力。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医防融合服务体系建设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明确各级医疗卫生机构职责分工，建立有效的协作和转诊机制，确保患者得到及时、连续的治疗。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整合医疗卫生资源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通过合并、重组等方式，优化医疗卫生机构布局，提高资源利用效率。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强化基层医疗卫生机构能力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加强基层医疗卫生机构建设，提升其预防保健和医疗服务能力。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医疗卫生机构整合与协作机制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临床治疗与预防保健相结合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在临床治疗过程中，注重预防保健措施的落实，降低疾病复发和并发症风险。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开展慢性病管理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针对高血压、糖尿病等慢性病患者，建立健康档案，制定个性化管理方案，提高患者生活质量。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加强预防保健工作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通过健康教育、健康检查等措施，提高居民健康意识和自我保健能力。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366" r="736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预防保健与临床治疗结合模式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19" b="110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945" r="3945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跨区域医防融合服务网络构建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打破区域限制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加强不同地区、不同层级医疗卫生机构之间的合作与交流，实现资源共享和优势互补。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建立远程医疗服务体系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利用互联网等信息技术手段，开展远程会诊、远程教育等服务，提高医疗服务可及性。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完善转诊制度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建立规范的转诊流程和标准，确保患者能够及时、顺畅地转诊到相应的医疗卫生机构接受治疗。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通过学历教育、在职培训等方式，提高医务人员的专业素质和综合能力。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制定合理的薪酬制度和晋升机制，激发医务人员的积极性和创造性。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鼓励社会力量参与医防融合服务体系建设，提供多元化的服务模式和手段。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基本公卫项目服务内容创新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针对不同人群需求，设计多样化的健康教育活动，如健康讲座、健康咨询、健康知识竞赛等。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利用互联网和新媒体技术，开展线上健康教育课程和培训，扩大覆盖面和参与度。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加强与社区、学校、企事业单位等合作，共同推进健康教育普及工作。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健康教育普及活动设计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慢性病管理策略及实施路径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建立完善的慢性病管理体系，包括慢性病筛查、评估、治疗和随访等环节。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针对不同慢性病种类和患者情况，制定个性化的管理方案和治疗计划。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加强基层医疗机构慢性病管理能力建设，提高基层慢性病诊疗水平和服务质量。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https://d.book118.com/118035046101006043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2024-09-23T06:09:12.839</cp:lastPrinted>
  <dcterms:created xsi:type="dcterms:W3CDTF">2024-09-22T22:09:12Z</dcterms:created>
  <dcterms:modified xsi:type="dcterms:W3CDTF">2024-09-22T22:09:14Z</dcterms:modified>
</cp:coreProperties>
</file>