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EB52A-8DB8-4028-B381-CB10E4D2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20AA2-9AA4-4B4C-B37E-985A95BC7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5EA664-1C5E-4870-B474-09FB540C6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98D18-DBCA-4B91-91F8-8DF4A02C4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886AD4-A4AC-4B99-BC7B-EBDA315B6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ABAD4-AD74-408A-B4D6-3C3BA82E6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F676B4-FF86-429F-B389-2C0EC4CD0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98638-3760-453F-ABCF-1FF01F71B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587F1-B376-4F16-8B9E-ECC16A808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66E07B-30C9-4CF1-B40C-9AB62FF7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BB446-F865-4A71-AFD4-1F98CFA5C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512113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高压氧对于儿童注意力不足多动障碍患者行为改善的影响评估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儿童注意力不足多动障碍概述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高压氧治疗原理与作用机制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研究方法与实验设计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4580697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高压氧治疗（HBOT）是一种通过增加血氧含量来改善组织氧合的治疗方法，已被广泛应用于多种神经系统疾病的治疗。近年来，有研究表明高压氧可能对改善ADHD患者的症状具有潜在作用。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1283904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注意力不足多动障碍（ADHD）是一种常见的儿童神经发育障碍，表现为注意力不集中、多动和冲动行为。这些症状可能导致学习困难、品行障碍和适应不良。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75693" y="3414620"/>
            <a:ext cx="2931336" cy="273446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评估高压氧对ADHD患者行为改善的影响，有助于为ADHD患者提供新的治疗选择，并深入了解高压氧在神经系统疾病中的作用机制。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国内已有部分学者关注到高压氧在ADHD治疗中的应用，并开展了一些小规模的临床研究。这些研究初步表明，高压氧治疗可能对改善ADHD患者的症状具有积极作用。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667" b="14667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国外对高压氧在ADHD治疗中的研究相对较多，涉及的临床试验和基础研究也更加深入。一些研究结果表明，高压氧治疗能够显著提高ADHD患者的认知功能和行为表现。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随着对高压氧治疗机制的深入了解以及临床试验的不断积累，未来高压氧在ADHD治疗中的应用将更加广泛。同时，针对不同年龄段、不同严重程度的ADHD患者，高压氧治疗方案也将更加个性化和精细化。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本研究旨在评估高压氧对ADHD患者行为改善的影响，探讨其可能的作用机制，并为高压氧在ADHD治疗中的应用提供科学依据。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通过本研究，可以进一步验证高压氧在ADHD治疗中的有效性，为ADHD患者提供新的治疗选择。同时，本研究还有助于深入了解高压氧在神经系统疾病中的作用机制，为其他类似疾病的治疗提供借鉴和参考。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儿童注意力不足多动障碍概述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儿童注意力不足多动障碍（ADHD）是一种常见的心理障碍，主要表现为注意力不集中、多动和冲动行为。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DSM-5（美国精神障碍诊断与统计手册第五版），ADHD的诊断需满足一定数量和严重程度的注意力不集中、多动和冲动症状，且症状必须在12岁以前出现，存在于两个或更多场合，并明显影响社会、学业或职业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ADHD是儿童期最常见的心理障碍之一，全球范围内发病率较高，不同国家和地区发病率略有差异。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男孩比女孩更容易被诊断为ADHD，但女孩的症状可能更隐蔽，容易被忽视。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共病情况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ADHD患者常伴有其他心理障碍，如学习障碍、品行障碍、焦虑障碍和抑郁障碍等。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对患者的影响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ADHD患者的注意力不集中、多动和冲动行为可能导致学习困难、品行问题、社交障碍和自尊心受损等。此外，患者还可能出现意外伤害和物质滥用等风险。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ADHD患者的症状可能给家庭带来很大的压力，家长需要花费更多的时间和精力来照顾和教育孩子。同时，家庭成员之间的关系也可能因为孩子的症状而受到影响。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对患者及家庭的影响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高压氧治疗原理与作用机制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164883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599459" y="1881235"/>
            <a:ext cx="1897380" cy="7391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3" name="AutoShape 23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3" name="AutoShape 33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3" name="AutoShape 43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3" name="AutoShape 53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3" name="AutoShape 63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3" name="AutoShape 73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3" name="AutoShape 83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3" name="AutoShape 93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3" name="AutoShape 103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3" name="AutoShape 113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3" name="AutoShape 123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3" name="AutoShape 133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3" name="AutoShape 143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3" name="AutoShape 153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3" name="AutoShape 163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3" name="AutoShape 173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3" name="AutoShape 183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3" name="AutoShape 193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3" name="AutoShape 203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3" name="AutoShape 213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3" name="AutoShape 223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Freeform 226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7" name="Group 227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28" name="AutoShape 228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1" name="AutoShape 231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Freeform 234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5" name="Group 235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6" name="AutoShape 236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39" name="AutoShape 239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Freeform 242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3" name="Group 243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4" name="AutoShape 244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7" name="AutoShape 247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Freeform 250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1" name="Group 251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2" name="AutoShape 252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5" name="AutoShape 255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Freeform 258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9" name="Group 259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0" name="AutoShape 260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3" name="AutoShape 263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Freeform 266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7" name="Group 267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68" name="AutoShape 268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1" name="AutoShape 271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Freeform 274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5" name="Group 275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6" name="AutoShape 276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79" name="AutoShape 279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Freeform 282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3" name="Group 283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4" name="AutoShape 284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7" name="AutoShape 287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Freeform 290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1" name="Group 291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2" name="AutoShape 292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5" name="AutoShape 295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Freeform 298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9" name="Group 299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0" name="AutoShape 300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3" name="AutoShape 303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Freeform 306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7" name="Group 307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08" name="AutoShape 308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1" name="AutoShape 311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Freeform 314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5" name="Group 315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6" name="AutoShape 316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19" name="AutoShape 319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Freeform 322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3" name="Group 323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4" name="AutoShape 324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7" name="AutoShape 327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Freeform 330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1" name="Group 331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2" name="AutoShape 332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5" name="AutoShape 335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Freeform 338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9" name="Group 339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0" name="AutoShape 340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3" name="AutoShape 343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Freeform 346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7" name="Group 347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48" name="AutoShape 348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1" name="AutoShape 351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Freeform 354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5" name="Group 355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6" name="AutoShape 356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59" name="AutoShape 359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Freeform 362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3" name="Group 363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4" name="AutoShape 364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7" name="AutoShape 367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Freeform 370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1" name="Group 371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2" name="AutoShape 372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5" name="AutoShape 375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Freeform 378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9" name="Group 379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0" name="AutoShape 380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2" name="AutoShape 382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高压氧治疗是指在超过一个大气压的环境中呼吸纯氧或高浓度氧，以增加血氧含量和血氧张力，从而改善组织缺氧状态。</a:t>
            </a:r>
            <a:endParaRPr lang="en-US" sz="1100"/>
          </a:p>
        </p:txBody>
      </p:sp>
      <p:sp>
        <p:nvSpPr>
          <p:cNvPr id="383" name="AutoShape 383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高压氧治疗通过提高血氧分压，增加血氧含量和组织氧储量，使血氧弥散能力和组织内氧的有效弥散距离增加，从而改善细胞代谢和功能。</a:t>
            </a:r>
            <a:endParaRPr lang="en-US" sz="1100"/>
          </a:p>
        </p:txBody>
      </p:sp>
      <p:grpSp>
        <p:nvGrpSpPr>
          <p:cNvPr id="384" name="Group 38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5" name="AutoShape 38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6" name="AutoShape 38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7" name="AutoShape 38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TextBox 40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高压氧治疗原理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高压氧可促进神经系统的生长发育和修复，增加神经细胞的能量代谢和抗氧化能力。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高压氧可改善脑血液循环，增加脑血流量和脑血管通透性，提高脑组织氧合水平。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高压氧可减轻脑水肿，降低颅内压，保护脑细胞免受进一步损伤。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高压氧对神经系统的影响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高压氧对心理行为的影响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高压氧可改善注意力、记忆力和学习能力等认知功能。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高压氧可减轻焦虑、抑郁等情绪障碍，提高患者的生活质量和社交能力。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高压氧可改善睡眠质量和睡眠时间，缓解疲劳和紧张状态。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https://d.book118.com/118035121133006035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2024-09-14T21:19:00.010</cp:lastPrinted>
  <dcterms:created xsi:type="dcterms:W3CDTF">2024-09-14T13:19:00Z</dcterms:created>
  <dcterms:modified xsi:type="dcterms:W3CDTF">2024-09-14T13:19:02Z</dcterms:modified>
</cp:coreProperties>
</file>