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96982A-D47A-466C-A0EF-26ED9AA94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B225C9-0602-43C1-8B50-67BBC837EA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13F25D-9C4E-4462-9901-B812127EFD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0CF7EF-3196-4D3F-AA32-369CD1EE2A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590E07-732F-4D75-BFE9-61B31206E8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D68B14-26B2-4C0F-AC3F-1CA6B6A846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439521-6B14-43E2-82EA-5654650512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A3300B-2E85-4175-9DE9-02A1D5A2C7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29D64B-B493-4E9C-81D7-737FBE00FA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AA4F9D-72F0-4008-BC51-50B2C9779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F346BC-A0CA-4B51-9D13-0C17891B61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03514007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吸烟酗酒的预防与控制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吸烟酗酒的危害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吸烟酗酒的原因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吸烟酗酒的预防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吸烟酗酒的控制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吸烟酗酒的危害</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85" r="2508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241" r="322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吸烟会增加患肺癌、喉癌、食管癌、心脏病等疾病的风险，同时也会影响肺功能，增加呼吸道疾病的发生率。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吸烟对健康的危害</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酗酒会导致肝脏疾病、胰腺炎、胃溃疡、高血压等疾病，长期大量饮酒会影响中枢神经系统，导致记忆力下降、痴呆等症状。</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酗酒对健康的危害</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对健康的危害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212" r="1221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吸烟不仅危害个人健康，还会对周围人群的健康造成影响，如被动吸烟会导致多种健康问题。此外，吸烟还会增加火灾等安全事故的风险。</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酗酒会导致交通事故、家庭暴力、犯罪等问题，给社会带来极大的负面影响。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对社会的危害</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酗酒对社会的影响</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吸烟对社会的影响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吸烟对个人的危害</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吸烟会影响个人的形象和自信心，同时也会导致牙齿发黄、手指变形等问题，影响个人的社交和职业发展。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酗酒对个人的危害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酗酒会影响个人的工作和生活，导致家庭破裂、人际关系紧张等问题，同时也会影响个人的心理健康，增加自杀和暴力事件的风险。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125" r="17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对个人的危害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吸烟酗酒的原因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生活中压力和焦虑可能导致一些人通过吸烟或饮酒来寻求放松和解脱。</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压力和焦虑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250" r="16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社交习惯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模仿和好奇心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一些人可能因为习惯或认为吸烟、喝酒是社交活动的一部分而开始或持续这种行为。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青少年和年轻人可能因为好奇或模仿他人而开始吸烟或饮酒。</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个人心理因素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2714" b="2271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广告和市场营销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烟草和酒类产品的广告和市场营销策略可能促使人们开始或持续这种行为。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文化因素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某些文化或亚文化可能更倾向于接受吸烟或饮酒，这可能影响个人的行为。</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便利性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烟草和酒类产品在某些地方很容易获得，增加了人们接触和使用的机会。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家庭成员或亲人的吸烟和饮酒习惯可能对个人产生影响。</a:t>
            </a:r>
          </a:p>
        </p:txBody>
      </p:sp>
      <p:pic>
        <p:nvPicPr>
          <p:cNvPr id="5" name="Picture 5"/>
          <p:cNvPicPr>
            <a:picLocks noChangeAspect="1"/>
          </p:cNvPicPr>
          <p:nvPr/>
        </p:nvPicPr>
        <p:blipFill>
          <a:blip r:embed="rId2"/>
          <a:srcRect l="13750" r="13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792" r="13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5583" b="55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家庭影响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家庭教育方式、家庭氛围等也可能影响个人的吸烟和饮酒行为。</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家庭教育</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经济困难的家庭可能更难提供健康的生活方式选择，包括限制或不提供烟草和酒类产品。</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家庭经济状况</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吸烟酗酒的预防</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https://d.book118.com/118035140074006026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2024-09-03T22:14:29.301</cp:lastPrinted>
  <dcterms:created xsi:type="dcterms:W3CDTF">2024-09-03T14:14:29Z</dcterms:created>
  <dcterms:modified xsi:type="dcterms:W3CDTF">2024-09-03T14:14:31Z</dcterms:modified>
</cp:coreProperties>
</file>