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03AA93A-D99F-456A-A284-B7F592CD60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F4BF77E-80B9-4B82-A7F8-19B16B3C08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B3CBE48-5CD1-449E-85F5-E0ED9072C3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B05E41C-CFB2-43EA-BD82-4862FA736B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A768D67-14B9-4826-B09C-D9E302B5AA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1D566D7-FBD0-424A-8079-7068956B30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0C3188C-9199-4A3E-93BC-B62568E60B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B476166-4D6C-4590-9869-3DC1EE8080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927767F-F6CF-44C2-895F-CF671E73A7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A196099-14C4-4225-B653-57FB22DF50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2F7CA1D-D2A2-4489-9DFF-9E3627E128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1803610503500604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13147" y="731459"/>
            <a:ext cx="5352910" cy="30152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37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心理健康教育期末考查报告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13147" y="5029297"/>
            <a:ext cx="3867150" cy="4953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汇报人：&lt;XXX&gt;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13147" y="5621716"/>
            <a:ext cx="4267200" cy="5048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2024-01-02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315579" y="1400762"/>
            <a:ext cx="1851660" cy="114584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00" b="1">
                <a:solidFill>
                  <a:srgbClr val="FFFFFF"/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381903" y="1114301"/>
            <a:ext cx="3256160" cy="572922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 b="1">
                <a:solidFill>
                  <a:srgbClr val="5CA5F4"/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4147367" y="948549"/>
            <a:ext cx="6449687" cy="496090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心理健康教育概述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心理健康教育的课程设计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心理健康教育的教学实践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心理健康教育效果评估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心理健康教育的发展趋势与展望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370921" y="1670137"/>
            <a:ext cx="3450158" cy="1322592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9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15553" y="3149915"/>
            <a:ext cx="6560893" cy="1721157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心理健康教育概述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017700" y="1098427"/>
            <a:ext cx="2156600" cy="638034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5CA5F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心理健康的定义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心理健康是指个体内部心理过程和外部行为的一种积极、协调的状态，包括情绪稳定、适应良好、自我认知清晰等方面。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心理健康的重要性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心理健康对于个人的生活、学习和工作都有重要影响，良好的心理状态有助于提高个体生活质量，增强应对压力和挑战的能力，促进个人成长和发展。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9438" r="19438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心理健康的定义与重要性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2969" r="22969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目标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心理健康教育旨在提高个体的心理素质和心理健康水平，帮助个体建立积极、健康的生活态度和行为习惯，增强自我认知、情绪调节和社会适应能力。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内容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心理健康教育的内容包括自我认知、情绪管理、压力应对、人际交往、学习心理等方面的知识和技能。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心理健康教育的目标与内容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03259" y="139481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03259" y="3911005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15856" y="391100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15856" y="1378942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6703007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家校合作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703007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加强与家长的沟通与合作，共同关注学生的心理健康状况，提供必要的支持和指导，形成家校共育的良好局面。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98702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课程教育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98702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开设心理健康教育课程，系统地向学生传授心理健康知识和技能，引导学生关注自身心理状况，提高心理素质。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686105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心理咨询与辅导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686105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通过个体或团体咨询、心理辅导等形式，针对学生的具体心理问题提供专业支持和帮助，促进学生心理成长和发展。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98702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心理健康活动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98702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组织开展心理健康主题活动，如心理讲座、心理剧表演、心理健康周等，营造关注心理健康的氛围，提高学生的心理健康意识。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心理健康教育的实施方式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370921" y="1670137"/>
            <a:ext cx="3450158" cy="1322592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9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15553" y="3149915"/>
            <a:ext cx="6560893" cy="1721157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心理健康教育的课程设计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017700" y="1098427"/>
            <a:ext cx="2156600" cy="638034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5CA5F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科学性原则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确保课程内容基于心理学和教育学理论，符合学生心理发展规律。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生活化原则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将课程内容与实际生活紧密结合，帮助学生解决生活中的心理困惑。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个性化原则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针对不同学生的特点和需求，设计个性化的教学内容和方法。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课程设计的原则与依据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0000" r="1000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心理调适技巧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教授学生自我调节、放松、应对压力等心理调适技巧。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基础理论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介绍心理学基础知识和理论，帮助学生建立正确的心理健康观念。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常见心理问题解析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针对学生常见的心理问题，如焦虑、抑郁、自卑等进行解析和指导。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课程内容的选择与组织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5328795" y="1294832"/>
            <a:ext cx="6099220" cy="1468186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632910" y="1424361"/>
            <a:ext cx="3055242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  <a:spcBef>
                <a:spcPts val="450"/>
              </a:spcBef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课堂讲授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632910" y="1910708"/>
            <a:ext cx="55680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通过讲解、案例分析等方式传授心理健康知识。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5163133" y="1294832"/>
            <a:ext cx="165663" cy="146818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328795" y="2945066"/>
            <a:ext cx="6099220" cy="1468186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5632910" y="3074595"/>
            <a:ext cx="3055242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  <a:spcBef>
                <a:spcPts val="450"/>
              </a:spcBef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小组讨论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632910" y="3560941"/>
            <a:ext cx="55680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引导学生进行小组讨论，分享心得和体验，促进彼此间的交流与支持。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5163133" y="2945066"/>
            <a:ext cx="165663" cy="146818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328795" y="4595300"/>
            <a:ext cx="6099220" cy="1468186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5632910" y="4724828"/>
            <a:ext cx="3055242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  <a:spcBef>
                <a:spcPts val="450"/>
              </a:spcBef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实践活动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5632910" y="5211175"/>
            <a:ext cx="55680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组织学生进行心理训练、角色扮演、心理剧等活动，增强实际操作能力。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5163133" y="4595300"/>
            <a:ext cx="165663" cy="146818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课程实施的方法与手段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9949" r="9949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t="6780" b="6780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通过考试、作业等方式评价学生对心理健康知识的掌握程度。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知识掌握程度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观察学生在实践活动中的表现，评价其心理调适技巧的运用能力。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技能运用能力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关注学生在课程学习过程中的情感态度变化，如自我认知、自我调节能力等。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情感态度变化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定期评估学生在应对心理问题时的行为改变情况，如应对压力、克服困难等。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行为改变情况</a:t>
            </a:r>
            <a:endParaRPr lang="en-US" sz="1100"/>
          </a:p>
        </p:txBody>
      </p:sp>
      <p:sp>
        <p:nvSpPr>
          <p:cNvPr id="22" name="AutoShape 2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TextBox 4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课程评价的标准与方法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370921" y="1670137"/>
            <a:ext cx="3450158" cy="1322592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9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15553" y="3149915"/>
            <a:ext cx="6560893" cy="1721157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心理健康教育的教学实践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017700" y="1098427"/>
            <a:ext cx="2156600" cy="638034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5CA5F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心理健康教育的教师应扮演引导者、倾听者和支持者的角色，帮助学生解决心理问题，促进其心理健康发展。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教师应具备心理学、教育学等相关学科的专业知识，以及良好的沟通、倾听和观察能力，以提供有效的心理辅导。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教师角色与专业素养</a:t>
            </a:r>
          </a:p>
        </p:txBody>
      </p:sp>
      <p:sp>
        <p:nvSpPr>
          <p:cNvPr id="27" name="AutoShape 27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专业素养要求</a:t>
            </a:r>
            <a:endParaRPr lang="en-US" sz="1100"/>
          </a:p>
        </p:txBody>
      </p:sp>
      <p:sp>
        <p:nvSpPr>
          <p:cNvPr id="28" name="AutoShape 28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教师角色定位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https://d.book118.com/118036105035006047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A0237"/>
      </a:lt1>
      <a:dk2>
        <a:srgbClr val="E4E7FF"/>
      </a:dk2>
      <a:lt2>
        <a:srgbClr val="000000"/>
      </a:lt2>
      <a:accent1>
        <a:srgbClr val="609FFF"/>
      </a:accent1>
      <a:accent2>
        <a:srgbClr val="0F8BFF"/>
      </a:accent2>
      <a:accent3>
        <a:srgbClr val="5A44DF"/>
      </a:accent3>
      <a:accent4>
        <a:srgbClr val="A495FF"/>
      </a:accent4>
      <a:accent5>
        <a:srgbClr val="9AA4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77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2024-09-28T11:43:29.058</cp:lastPrinted>
  <dcterms:created xsi:type="dcterms:W3CDTF">2024-09-28T03:43:29Z</dcterms:created>
  <dcterms:modified xsi:type="dcterms:W3CDTF">2024-09-28T03:43:31Z</dcterms:modified>
</cp:coreProperties>
</file>