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5C0D19-B5BA-4FF7-B0E3-78949FFF1A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954CD5-141F-44DC-B4E6-B1C6A7B74B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14861B-DDF8-4F30-9D81-3A0E09815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E63765-86EC-4FC9-87D7-14ECFC4E2D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7B48F6-1D5F-4D48-8CD4-5A60615923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A237D0-109B-4BBD-A76C-B9A6E45EBB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A3DEA0-7D5B-4F63-BBBF-AE364D37D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B8C0AF-FF8A-492F-A6BB-4F2D3B316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D983C-6711-427F-BC69-B0423B82C3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6CAB4A-71D9-4D4E-988D-A613983A87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4F5580-5F6A-4BE4-980A-9F59841F5D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37004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4132" y="2972821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04132" y="3490717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04132" y="785914"/>
            <a:ext cx="7746331" cy="1834527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老药新用与用药创新趋势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8681" y="1552432"/>
            <a:ext cx="2025156" cy="11747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3860212" y="1095804"/>
            <a:ext cx="5156086" cy="4666392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老药新用概述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用药创新趋势分析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老药新用策略与实践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用药安全监管与风险评估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政策法规影响及市场机遇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未来展望与趋势预测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老药新用概述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老药新用指的是将已知药物应用于新的治疗领域或适应症，通过重新评估已有药物的药理作用、疗效和安全性，发掘其潜在治疗价值。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随着医学研究的深入和药物研发成本的上升，老药新用逐渐成为药物研发的重要方向之一。通过利用已有药物的治疗作用，可以加速新药研发进程，降低研发成本，同时为患者提供更多治疗选择。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老药新用定义与背景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早期探索阶段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在药物研发初期，科学家们通过观察和实验，发现一些已知药物具有新的治疗作用。例如，阿司匹林最初作为解热镇痛药使用，后来被发现具有抗血小板聚集作用，可用于预防心脑血管疾病。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临床研究阶段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在临床研究阶段，科学家们通过设计严谨的临床试验，评估老药新用的疗效和安全性。例如，一些抗肿瘤药物被发现具有抗病毒作用，在临床试验中成功用于治疗某些病毒感染性疾病。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广泛应用阶段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随着老药新用研究成果的不断涌现，越来越多的已知药物被应用于新的治疗领域。例如，一些抗抑郁药被发现具有治疗慢性疼痛的作用，为慢性疼痛患者提供了新的治疗选择。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老药新用发展历程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老药新用已经成为药物研发的重要领域之一。许多制药公司和科研机构都在积极开展老药新用的研究，涉及的治疗领域包括肿瘤、神经性疾病、心血管疾病等。同时，一些政府机构和学术组织也在推动老药新用的研究和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技术的不断进步和对疾病认识的深入，老药新用的前景十分广阔。未来，老药新用将在更多领域发挥重要作用，为患者提供更多有效、安全的治疗选择。同时，老药新用也将促进药物研发的创新和发展，推动医药产业的持续发展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老药新用现状及前景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用药创新趋势分析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针对特定疾病靶点进行研发，提高治疗效果和减少副作用。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靶向治疗药物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免疫疗法药物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基因疗法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利用人体免疫系统对抗疾病，为肿瘤等领域带来突破。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通过修改或替换基因来治疗遗传性疾病和某些癌症。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新型药物研发进展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通过基因检测了解个体遗传差异，为精准用药提供依据。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基因检测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研究基因变异对药物代谢和反应的影响，指导个体化用药。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药物基因组学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与特定药物一起使用的诊断测试，以确定患者是否适合使用该药物。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伴随诊断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精准医疗与个体化用药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远程医疗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电子处方与在线购药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用药管理与提醒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药物信息查询与互动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互联网+在用药领域应用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通过互联网进行远程诊断和治疗，提高医疗服务的可及性。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利用智能设备和应用程序管理患者用药，提醒患者按时服药。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医生可在线开具处方，患者可通过互联网购买药品。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提供药物信息查询平台，方便患者了解药品信息和与医生互动。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76385" y="2094092"/>
            <a:ext cx="2239230" cy="120878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3234036" y="3433643"/>
            <a:ext cx="5723930" cy="1991693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老药新用策略与实践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药物重定位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将已批准的药物用于其他治疗领域，例如将抗癌药物用于抗病毒治疗等。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基因组学和蛋白质组学应用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利用现代生物技术手段，重新评估已知药物对新型生物标志物和信号通路的影响，发现新的治疗适应症。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临床试验和真实世界数据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通过扩大临床试验范围、延长随访时间以及利用真实世界数据，进一步验证已知药物在新适应症中的疗效和安全性。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挖掘已知药物新适应症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纳米技术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利用纳米技术制备新型药物载体，提高药物的靶向性和生物利用度，降低副作用。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缓控释制剂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开发缓控释制剂，实现药物的缓慢释放和长效作用，提高患者用药的便捷性和依从性。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透皮给药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研究透皮给药技术，使药物能够直接通过皮肤进入体内，避免肝脏首过效应和胃肠道破坏。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优化给药途径和剂型改进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https://d.book118.com/118037004056006040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2024-09-18T21:05:37.775</cp:lastPrinted>
  <dcterms:created xsi:type="dcterms:W3CDTF">2024-09-18T13:05:37Z</dcterms:created>
  <dcterms:modified xsi:type="dcterms:W3CDTF">2024-09-18T13:05:39Z</dcterms:modified>
</cp:coreProperties>
</file>