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1970E8-032A-41C6-864E-B6CDE160AF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871E02-788B-41B5-84ED-446365DB01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2928B0-CFBD-41BB-9EF6-6ADF78F09C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CFCF6A-6AF5-416B-8F14-468F0BF450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72C5D5-0F36-4C81-924D-2E11015361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BCAC53-3A97-4783-B190-4A1AAC1071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DC4BED-F08B-4BDD-B2A0-7B0E47C693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5C3F59-DAD6-4B2A-AEAE-9F5B62D5F8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2A9FC5-113B-4EDE-B617-5541775CFF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B71147-11A4-48A9-965A-E89E41737C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F469A8-27F3-4D34-A36F-050564932D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037055021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ppt课件妊娠期糖尿病查房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5820461" y="4425696"/>
            <a:ext cx="2820047" cy="536520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妊娠期糖尿病概述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妊娠期糖尿病对母婴的影响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妊娠期糖尿病的治疗与管理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妊娠期糖尿病的预防与控制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妊娠期糖尿病的案例分享与讨论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妊娠期糖尿病概述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妊娠期糖尿病（GDM）是指妊娠期间发生的不同程度的糖代谢异常，不包括妊娠前已存在的糖尿病。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GDM可分为显性糖尿病、潜在糖尿病和糖耐量异常。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87" b="268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妊娠期糖尿病的发病机制较为复杂，涉及遗传、环境、内分泌等多种因素。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高龄、肥胖、多囊卵巢综合症、糖尿病家族史等是妊娠期糖尿病的常见病因。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发病机制与病因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妊娠期糖尿病可表现为多饮、多食、多尿的“三多”症状，以及外阴瘙痒、反复发作的霉菌性阴道炎、羊水过多、胎儿畸形等。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妊娠期糖尿病的诊断标准为空腹血糖≥5.1mmol/L，1小时血糖≥10.0mmol/L，2小时血糖≥8.5mmol/L，满足任意一点即可诊断为妊娠期糖尿病。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79" r="2507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妊娠期糖尿病对母婴的影响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妊娠期糖尿病可能导致胎儿在母体内生长过快，增加难产的风险，如肩难产等。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生长过快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新生儿出生后可能出现低血糖症状，需要密切监测并及时处理。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低血糖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由于胎儿肺部发育不完全，出生后可能出现呼吸困难等症状，需进行特殊护理。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呼吸窘迫综合征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研究显示，患有妊娠期糖尿病的胎儿在成长过程中可能面临更高的肥胖和2型糖尿病风险。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长期健康影响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对胎儿的影响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833" b="17833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由于新生儿肝脏处理胆红素的能力不足，可能导致黄疸症状。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新生儿黄疸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妊娠期糖尿病的孕妇容易发生生殖道感染，进而可能增加新生儿感染的风险。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新生儿感染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由于胎儿储备的钙质不足，出生后可能出现低钙血症，需及时补充钙质。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新生儿低钙血症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由于胎儿肺部发育不完全，出生后可能出现呼吸困难等症状，需进行特殊护理。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新生儿呼吸窘迫综合征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对新生儿的影响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妊娠期高血压疾病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羊水过多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生产困难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对孕妇的影响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4919" r="1491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24" r="16524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妊娠期糖尿病的孕妇发生妊娠期高血压疾病的风险增加。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妊娠期糖尿病可能导致羊水过多，增加孕妇和胎儿的风险。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妊娠期糖尿病的孕妇发生感染的风险增加，如泌尿系统感染、生殖道感染等。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由于胎儿体型较大，可能导致生产困难，增加产伤和手术产的风险。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妊娠期糖尿病的治疗与管理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制定个性化的饮食计划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根据孕妇的身高、体重、孕周和日常活动量，制定每日所需热量和营养素的摄入量，并合理分配三餐。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控制碳水化合物的摄入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适当减少精细碳水化合物的摄入，如白米饭、白面包等，增加低升糖指数（GI）的碳水化合物，如全麦面包、燕麦、蔬菜和水果。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适量蛋白质的摄入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保证优质蛋白质的摄入，如鱼、瘦肉、豆类等。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控制脂肪和胆固醇的摄入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减少饱和脂肪酸和反式脂肪酸的摄入，如动物油脂、肥肉等，增加不饱和脂肪酸的摄入，如橄榄油、坚果等。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增加膳食纤维的摄入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多吃蔬菜、水果、全麦面包等富含膳食纤维的食物，有助于控制血糖和改善便秘。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https://d.book118.com/118037055021006024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2024-08-31T01:26:27.216</cp:lastPrinted>
  <dcterms:created xsi:type="dcterms:W3CDTF">2024-08-30T17:26:27Z</dcterms:created>
  <dcterms:modified xsi:type="dcterms:W3CDTF">2024-08-30T17:26:29Z</dcterms:modified>
</cp:coreProperties>
</file>