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E6406-8779-4557-888C-B00F35A42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02DEA-50B7-4808-BE0E-3748D3942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CD02C-C1AD-4EFB-BFEB-6255A32D7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F9686-743A-4AAB-96FC-F8CD2BC11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55FEF8-CC9F-4604-A80A-8844156D3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88F0C6-DBD9-4663-BB35-795C0669D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BE9E6-F992-43CA-8882-2C16D99BD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046CD-9CA5-4F58-9066-4AB08A660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D7876-4BBA-4A32-907F-F3DDEE234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6226E-99D4-44E7-879E-ABEF401CC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92710-80AE-4F32-92D0-5E871C136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7075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义眼座的护理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义眼座介绍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义眼座护理的重要性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义眼座护理方法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义眼座护理注意事项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义眼座护理常见问题及解答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义眼座介绍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399" b="21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9883" r="1988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义眼座的定义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义眼座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是一种人造眼球，用于替代失去的自然眼球，为患者提供视觉上的外观和功能。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义眼座的作用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提供视觉外观，改善面部对称性，提高生活质量。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义眼座的材质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常见的义眼座材质包括玻璃、陶瓷、塑料等，不同材质的义眼座具有不同的优缺点，适用于不同的患者需求。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通过手术将义眼座植入眼眶内，连接眼肌和软组织，以固定和支撑义眼座。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适用于眼球萎缩、摘除或先天性眼球缺失的患者。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542" b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选择合适的义眼座材质和手术方式，确保手术成功和患者舒适度。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义眼座的安装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定期清洁义眼座，保持表面干净，防止感染和污垢积累。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414" r="2441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7" r="13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根据医生建议定期更换义眼座，以保证其功能和舒适度。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根据需要进行调整，确保义眼座与周围组织的适应性。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义眼座的维护与保养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90" r="26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在医生的指导下正确使用义眼座，避免不当操作导致不适或并发症。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注意个人卫生，避免过度疲劳和不当用力，定期复查和调整。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义眼座的使用与注意事项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义眼座护理的重要性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注意清洁细节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特别留意义眼座与结膜囊接触的部位，确保这些区域干净无异物。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保持眼部湿润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适当使用人工泪液或眼药水，以保持眼部湿润，防止干涩和不适。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定期清洁义眼座表面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使用温和的洁面乳或生理盐水轻轻擦拭义眼座表面，以去除灰尘和油脂。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遵循医生的建议，定期使用抗菌药物或抗炎药物，预防感染。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142" b="201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遵循医生建议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保持手部清洁，避免用手直接触碰义眼座，以免带入细菌引发感染。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适当休息，避免长时间连续佩戴义眼座，以免增加感染风险。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避免长时间佩戴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妥善保管义眼座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将义眼座存放在干燥、阴凉的地方，避免阳光直射和潮湿环境。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选择合适的义眼座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根据个人情况选择合适的义眼座材质和型号，以确保舒适度和使用寿命。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定期检查与更换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定期检查义眼座的磨损和老化情况，及时更换磨损严重的义眼座，以延长使用寿命。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528" b="1652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延长义眼座使用寿命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义眼座护理方法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https://d.book118.com/118037075044006027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2024-09-05T03:08:50.157</cp:lastPrinted>
  <dcterms:created xsi:type="dcterms:W3CDTF">2024-09-04T19:08:50Z</dcterms:created>
  <dcterms:modified xsi:type="dcterms:W3CDTF">2024-09-04T19:08:52Z</dcterms:modified>
</cp:coreProperties>
</file>