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14B2C-30B6-476A-83EC-33DB26EF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0008C-7965-4B24-9397-9EB0E7FD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1C28-7233-4397-9197-CDB13BB9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1D8AC-FA92-4AE2-A92D-FAC5A904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1FD70-0943-4631-9C1B-BFDEB06C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5D2C3-A1F0-4D07-9802-69B786F9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9E359-492C-4AA8-A409-C23CAAAF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F905C-41E3-4008-AF87-DCCD6B22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05FF8-DCAB-4409-B899-CB15A071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EADD1-F9F5-4014-8A93-1670C03D9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B5A9-7C54-4CC3-AE6C-BD757BEA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101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初中语文教材解读人教七年级上册《济南的冬天》\n## 1.教材背景及作者介绍\n### 1.1《济南的冬天》所属教材及版本\n### 1.2老舍及其文学创作背景\n### 1.3《济南的冬天》创作背景及意义\n## 2.文本分析：《济南的冬天》主题及特点\n### 2.1《济南的冬天》主题解析\n### 2.2《济南的冬天》写作特点\n### 2.3《济南的冬天》语言风格及修辞手法\n## 3.教学重点与难点解析\n### 3.1《济南的冬天》教学重点\n### 3.2《济南的冬天》教学难点\n### 3.3教学策略及方法建议\n## 4.阅读理解：《济南的冬天》段落大意及主题思想\n### 4.1《济南的冬天》段落大意分析\n### 4.2《济南的冬天》主题思想归纳\n### 4.3阅读理解题目设计及解析\n## 5.写作技巧及作文练习\n### 5.1《济南的冬天》写作技巧提炼\n### 5.2基于《济南的冬天》的作文练习设计\n### 5.3作文指导及评价标准\n## 6.课外拓展与文化背景\n### 6.1《济南的冬天》中的文化背景知识\n### 6.2老舍其他作品推荐及简介\n### 6.3济南城市文化探索及实践活动\n## 7.教学总结与反思\n### 7.1《济南的冬天》教学总结\n### 7.2教学反思及改进措施\n### 7.3对初中语文教材解读的启示及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初中语文教材解读人教七年级上册《济南的冬天》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教材背景及作者介绍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《济南的冬天》是一篇散文，收录于人民教育出版社出版的七年级上册语文教材。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这篇文章是教材中的精读课文，旨在帮助学生领略散文的美感和理解文章的主题。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通过学习这篇文章，学生可以了解济南的冬天特点，以及作者对冬天的独特感悟。</a:t>
                </a:r>
                <a:endParaRPr/>
              </a:p>
            </p:txBody>
          </p:sp>
        </p:grpSp>
        <p:grpSp>
          <p:nvGrpSpPr>
            <p:cNvPr id="1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本教材是人教版初中语文教材，适用范围广泛，是国内较为常见的一套初中语文教材。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人教版初中语文教材注重学生的语文素养培养，强调学生的阅读、写作、口语交际能力。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教材内容丰富，涵盖了古今中外各种文体、题材的优秀文学作品。</a:t>
                </a:r>
                <a:endParaRPr/>
              </a:p>
            </p:txBody>
          </p:sp>
        </p:grpSp>
      </p:grp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《济南的冬天》所属教材及版本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老舍及其文学创作背景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老舍（1899-1966），原名舒庆春，字舍予，北京人，中国现代著名作家。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老舍的一生都在为中国的文学事业辛勤耕耘，他的作品涵盖了小说、散文、剧本等多个领域。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他的文学创作具有鲜明的个性和独特的风格，以其真实、质朴、幽默的特点受到了广泛的喜爱。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老舍的文学创作背景主要包括以下几个方面：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他生活在一个社会动荡、民生疾苦的时代，这使得他的作品具有很强的现实关怀和社会意义。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他深受中国传统文化的影响，作品中的许多元素都体现了中国传统文化的精髓。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他留学英国，受到西方文学的熏陶，这使得他的作品在保持中国传统特色的同时，也具有一定的国际化视野。</a:t>
            </a:r>
            <a:endParaRPr/>
          </a:p>
        </p:txBody>
      </p:sp>
      <p:cxnSp>
        <p:nvCxnSpPr>
          <p:cNvPr id="1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《济南的冬天》创作于1931年，当时老舍正在山东济南担任教职。</a:t>
                </a:r>
                <a:endParaRPr/>
              </a:p>
            </p:txBody>
          </p:sp>
          <p:sp>
            <p:nvSpPr>
              <p:cNvPr id="1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在济南的日子里，老舍亲身感受到了济南冬天的独特魅力，这为他的创作提供了丰富的素材。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本文通过描绘济南冬天的美景，抒发了作者对冬天的热爱和怀念之情。</a:t>
                </a:r>
                <a:endParaRPr/>
              </a:p>
            </p:txBody>
          </p:sp>
        </p:grpSp>
        <p:grpSp>
          <p:nvGrpSpPr>
            <p:cNvPr id="1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《济南的冬天》的意义主要体现在以下几个方面：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这篇文章展示了作者对自然景色的敏锐观察力和独特感受力，使读者仿佛置身于济南的冬天之中。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通过对比济南和其他地方的冬天，文章强调了济南冬天的独特魅力和特色。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文章中蕴含了对生活的热爱和对美好生活的向往，传达了积极向上的人生态度。</a:t>
                </a:r>
                <a:endParaRPr/>
              </a:p>
            </p:txBody>
          </p:sp>
          <p:sp>
            <p:nvSpPr>
              <p:cNvPr id="1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《济南的冬天》创作背景及意义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文本分析：《济南的冬天》主题及特点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《济南的冬天》主题解析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《济南的冬天》的主题是赞美济南冬天的美丽景色，抒发作者对冬天的热爱和怀念之情。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文章通过描绘济南冬天的山水、雪景、阳光等元素，展现了冬天的魅力和生机。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作者在描绘美景的同时，也表达了对冬天的喜爱，以及对温暖、团圆、美好生活的渴望。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文章的主题可以通过以下几个方面来具体体现：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对济南冬天景色的细腻描绘，如“小山整把济南围上了一个圈儿，仿佛把济南放在一个小摇篮里”。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对济南冬天特色的突出，如“济南的冬天是响晴的”。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对作者内心情感的抒发，如“请闭上眼想：一个老城，有山有水，全在天底下晒着阳光，暖和安详，只等春风来吹它们，这是不是个理想的境界？”</a:t>
            </a:r>
            <a:endParaRPr/>
          </a:p>
        </p:txBody>
      </p:sp>
      <p:cxnSp>
        <p:nvCxnSpPr>
          <p:cNvPr id="18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《济南的冬天》写作特点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《济南的冬天》的写作特点主要体现在以下几个方面：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细腻的描绘：文章通过对山水、雪景、阳光等景物的描绘，展现了济南冬天的美丽和生机。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鲜明的对比：文章通过对比济南冬天与其他地方的冬天，强调了济南冬天的独特魅力和特色。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充满情感的语言：文章在描绘美景的同时，也表达了对冬天的热爱，以及对温暖、团圆、美好生活的渴望。</a:t>
            </a:r>
            <a:endParaRPr/>
          </a:p>
        </p:txBody>
      </p:sp>
      <p:pic>
        <p:nvPicPr>
          <p:cNvPr id="19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《济南的冬天》的语言风格简洁、清新、富有情感。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文章用词简练，不事雕琢，但形象生动，具有很强的感染力。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文章语言清新，没有华丽的辞藻，但却给人以美的享受。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文章运用了多种修辞手法，如比喻、拟人、排比等，增强了文章的表现力和艺术效果。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比喻：如“一个老城，有山有水，全在天底下晒着阳光，暖和安详，只等春风来吹它们，这是不是个理想的境界？”将济南的冬天比喻成一个理想的境界。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拟人：如“把山影儿和阳光都揣在怀里”，将阳光和山影儿拟人化，增强了文章的表现力。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排比：如“请闭上眼想：一个老城，有山有水，全在天底下晒着阳光，暖和安详，只等春风来吹它们”，运用排比句式，使文章节奏分明，增强了语言的韵律美。</a:t>
            </a:r>
            <a:endParaRPr/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《济南的冬天》语言风格及修辞手法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教学重点与难点解析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《济南的冬天》教学重点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《济南的冬天》的教学重点主要包括以下几个方面：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理解文章的主题，感受作者对济南冬天的热爱和怀念之情。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学习文章细腻的描绘手法，体会文章语言的美感。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了解济南冬天的特点和独特魅力，增强对家乡的热爱之情。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《济南的冬天》教学难点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《济南的冬天》的教学难点主要包括以下几个方面：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理解文章中的对比手法，体会济南冬天的独特魅力。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分析文章的情感，理解作者对冬天的热爱和怀念之情。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运用所学知识，进行文章写作练习，提高自己的写作能力。</a:t>
            </a:r>
            <a:endParaRPr/>
          </a:p>
        </p:txBody>
      </p:sp>
      <p:cxnSp>
        <p:nvCxnSpPr>
          <p:cNvPr id="1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教学策略：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以学生为主体，激发学生的学习兴趣和积极性。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注重培养学生的阅读、理解和表达能力，提高学生的语文素养。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结合实际，进行课外拓展，拓宽学生的视野。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教学方法建议：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运用多媒体手段，展示济南冬天的美景，增强学生的直观感受。   -引导学生进行文本分析，品味文章的语言美和情感表达。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设计多样的写作练习，提高学生的写作能力。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教学策略及方法建议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阅读理解：《济南的冬天》段落大意及主题思想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介绍了济南冬天的气候特点，如响晴、温暖、阳光充足等。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表达了作者对济南冬天的热爱和怀念之情。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第一段：总写济南冬天的特点，点明文章的主题。</a:t>
                </a:r>
                <a:endParaRPr/>
              </a:p>
            </p:txBody>
          </p:sp>
        </p:grpSp>
        <p:grpSp>
          <p:nvGrpSpPr>
            <p:cNvPr id="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描绘了小山、雪景、阳光等景物。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通过对比，突出了济南冬天的美丽和生机。</a:t>
                </a:r>
                <a:endParaRPr/>
              </a:p>
            </p:txBody>
          </p:sp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第二段：具体描绘济南冬天的山水景色。</a:t>
                </a:r>
                <a:endParaRPr/>
              </a:p>
            </p:txBody>
          </p:sp>
        </p:grpSp>
        <p:grpSp>
          <p:nvGrpSpPr>
            <p:cNvPr id="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描述了阳光的温暖和明亮。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通过比喻，表达了作者对阳光的喜爱和渴望。</a:t>
                </a:r>
                <a:endParaRPr/>
              </a:p>
            </p:txBody>
          </p: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第三段：具体描绘济南冬天的阳光。</a:t>
                </a:r>
                <a:endParaRPr/>
              </a:p>
            </p:txBody>
          </p:sp>
        </p:grpSp>
      </p:grpSp>
      <p:pic>
        <p:nvPicPr>
          <p:cNvPr id="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《济南的冬天》段落大意分析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https://d.book118.com/118041010121006037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初中语文教材解读人教七年级上册《济南的冬天》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2024-09-17T18:16:22.370</cp:lastPrinted>
  <dcterms:created xsi:type="dcterms:W3CDTF">2024-09-17T10:16:22Z</dcterms:created>
  <dcterms:modified xsi:type="dcterms:W3CDTF">2024-09-17T10:16:24Z</dcterms:modified>
</cp:coreProperties>
</file>