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61440-BDA4-48D8-B9B9-A162B503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BB15-50F8-4309-88AB-972F60BC1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38F95-6E22-472F-9902-8544783D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0011F-F0F1-4469-B855-5C5E535D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8E83E-6ECB-435C-8BF9-FD622A07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BB961-1248-4B8E-8020-B5B03697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78648-F9C4-409E-BEB7-D308BE2BE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E9B15-831F-4076-A6C2-2E9204434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144E5-7230-4DCA-8124-E1F96E8C7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6669E-22F2-4A3B-99CB-E1D6BBE1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5023-8A5E-4493-9F0A-1C2CE075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1012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社区团购行业市场分析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用户需求与消费行为研究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商品供应链与运营管理优化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技术创新在社区团购中应用前景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社区团购定义：社区团购是一种基于社区和社交网络，通过集中采购、分销和配送的方式，为消费者提供低价、优质商品的购物模式。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以社区为单位，形成消费者群体；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通过社交网络进行信息传播和互动；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采用集中采购、分销和配送的方式降低成本；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提供低价、优质商品，满足消费者需求。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社区团购模式开始萌芽，一些初创企业开始尝试这种模式。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起步阶段（XXXX-XXXX年）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随着移动互联网的普及和社交网络的兴起，社区团购行业迅速发展，吸引了大量资本和创业者进入。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高速发展阶段（XXXX-XXXX年）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行业竞争加剧，部分企业通过并购、整合等方式扩大规模，提高市场份额。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竞争与整合阶段（XXXX年至今）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根据市场调研数据，XXXX年社区团购市场规模已达到XX元人民币，预计未来几年将保持XX%以上的年均增长率。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随着消费者对便捷、低价购物体验的需求不断增长，以及社区团购模式在供应链、物流等方面的不断优化，预计未来几年社区团购市场将继续保持快速增长态势。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头部平台通过大规模采购和销售，降低成本，提高盈利能力。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知名品牌在消费者心中建立信任，降低用户获取成本。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品牌认知度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先进的数据分析和算法优化能力，提升运营效率。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通过跨领域合作和产业链整合，形成多元化收入来源。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生态布局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头部平台竞争优势剖析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针对特定用户群体或地域，提供个性化产品和服务。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探索独特的商业模式和运营策略，打破行业常规。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通过提供高品质的商品和卓越的客户服务，赢得口碑。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与供应商、物流等合作伙伴建立紧密关系，降低成本，提升竞争力。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中小型平台差异化竞争策略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市场饱和度提高，竞争激烈；用户获取成本上升；法规和政策风险增加。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技术创新和模式变革为新进入者提供突破机会；消费者需求多样化，细分市场仍有空间；跨界合作和产业链整合创造新的增长点。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新进入者挑战及机遇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用户需求与消费行为研究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以年轻家庭主妇、上班族和学生为主要目标用户，他们追求便捷、实惠的购物体验。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用户对于生鲜食品、日用品等高频消费品类有较大需求，同时注重产品的品质和价格。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用户画像及需求特点分析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社区团购主要满足用户在家庭生活中的消费需求，如家庭聚餐、日常用品补充等。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消费场景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用户通常会在社区团购平台上浏览商品，比较价格和品质后做出购买决策，同时也会受到亲友推荐和平台促销等因素的影响。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消费场景与购买决策过程探讨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https://d.book118.com/118041012055006035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2024-09-14T04:41:58.430</cp:lastPrinted>
  <dcterms:created xsi:type="dcterms:W3CDTF">2024-09-13T20:41:58Z</dcterms:created>
  <dcterms:modified xsi:type="dcterms:W3CDTF">2024-09-13T20:42:00Z</dcterms:modified>
</cp:coreProperties>
</file>