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908"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6" r:id="rId29"/>
  </p:sldIdLst>
  <p:sldSz cx="9144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tags" Target="tags/tag2.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heme" Target="theme/theme1.xml" /><Relationship Id="rId34"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126256B-03E4-4443-8652-1E2378EC53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D76AE22-65EA-4EB2-A644-7499BA2A5C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EDC4293-CF56-4E88-B65F-1FF5E7403D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4111F3A-CBDA-42B6-BA4A-83BA4EC6894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5576876-51FA-4D68-8223-F3B128E995C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F235345-5068-44AA-B680-67E3990C9AB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C0B2A4D-9F5C-4FFD-A632-F78F8F0D54E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FDDC057-618B-4FE5-B96C-276F1D402F3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5E61331-1BE2-43F0-976C-A44487B2541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49EA8CA-796F-4B01-9B52-E9ED3DE02C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DBE6E1D-70AD-48A3-92B5-FB2337F4DB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bg bwMode="auto">
      <p:bgPr>
        <a:blipFill dpi="0" rotWithShape="0">
          <a:blip r:embed="rId1"/>
          <a:stretch>
            <a:fillRect/>
          </a:stretch>
        </a:blipFill>
        <a:effectLst/>
      </p:bgPr>
    </p:bg>
    <p:spTree>
      <p:nvGrpSpPr>
        <p:cNvPr id="1" name=""/>
        <p:cNvGrpSpPr/>
        <p:nvPr/>
      </p:nvGrpSpPr>
      <p:grpSpPr>
        <a:xfrm>
          <a:off x="0" y="0"/>
          <a:ext cx="0" cy="0"/>
        </a:xfrm>
      </p:grpSpPr>
      <p:sp>
        <p:nvSpPr>
          <p:cNvPr id="2050" name="Rectangle 2"/>
          <p:cNvSpPr>
            <a:spLocks noGrp="1" noChangeArrowheads="1"/>
          </p:cNvSpPr>
          <p:nvPr>
            <p:ph type="ctrTitle"/>
          </p:nvPr>
        </p:nvSpPr>
        <p:spPr>
          <a:xfrm>
            <a:off x="684213" y="4221163"/>
            <a:ext cx="7772400" cy="963612"/>
          </a:xfrm>
        </p:spPr>
        <p:txBody>
          <a:bodyPr/>
          <a:lstStyle>
            <a:lvl1pPr>
              <a:defRPr>
                <a:solidFill>
                  <a:schemeClr val="bg1"/>
                </a:solidFill>
              </a:defRPr>
            </a:lvl1pPr>
          </a:lstStyle>
          <a:p>
            <a:r>
              <a:rPr lang="zh-CN" altLang="en-US" smtClean="0"/>
              <a:t>单击此处编辑母版标题样式</a:t>
            </a:r>
            <a:endParaRPr lang="zh-CN" altLang="en-US"/>
          </a:p>
        </p:txBody>
      </p:sp>
      <p:sp>
        <p:nvSpPr>
          <p:cNvPr id="2051" name="Rectangle 3"/>
          <p:cNvSpPr>
            <a:spLocks noGrp="1" noChangeArrowheads="1"/>
          </p:cNvSpPr>
          <p:nvPr>
            <p:ph type="subTitle" idx="1"/>
          </p:nvPr>
        </p:nvSpPr>
        <p:spPr>
          <a:xfrm>
            <a:off x="1403350" y="5302250"/>
            <a:ext cx="6400800" cy="719138"/>
          </a:xfrm>
        </p:spPr>
        <p:txBody>
          <a:bodyPr/>
          <a:lstStyle>
            <a:lvl1pPr marL="0" indent="0" algn="ctr">
              <a:buFont typeface="Wingdings" pitchFamily="2" charset="2"/>
              <a:buNone/>
              <a:defRPr>
                <a:solidFill>
                  <a:schemeClr val="bg1"/>
                </a:solidFill>
                <a:ea typeface="微软雅黑" pitchFamily="34" charset="-122"/>
              </a:defRPr>
            </a:lvl1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755305260"/>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endParaRPr lang="zh-CN" alt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0E5D0938-5934-42C1-91C6-6B97014D5EE3}" type="slidenum">
              <a:rPr lang="zh-CN" altLang="en-US" smtClean="0"/>
              <a:pPr>
                <a:defRPr/>
              </a:pPr>
              <a:t>‹#›</a:t>
            </a:fld>
            <a:endParaRPr lang="zh-CN" altLang="en-US"/>
          </a:p>
        </p:txBody>
      </p:sp>
    </p:spTree>
    <p:extLst>
      <p:ext uri="{BB962C8B-B14F-4D97-AF65-F5344CB8AC3E}">
        <p14:creationId xmlns:p14="http://schemas.microsoft.com/office/powerpoint/2010/main" val="2896459880"/>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p:txBody>
          <a:bodyPr/>
          <a:lstStyle>
            <a:lvl1pPr>
              <a:defRPr/>
            </a:lvl1pPr>
          </a:lstStyle>
          <a:p>
            <a:pPr>
              <a:defRPr/>
            </a:pPr>
            <a:endParaRPr lang="zh-CN" alt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03ED64DD-247F-4792-9D89-5D4228CE1A61}" type="slidenum">
              <a:rPr lang="zh-CN" altLang="en-US" smtClean="0"/>
              <a:pPr>
                <a:defRPr/>
              </a:pPr>
              <a:t>‹#›</a:t>
            </a:fld>
            <a:endParaRPr lang="zh-CN" altLang="en-US"/>
          </a:p>
        </p:txBody>
      </p:sp>
    </p:spTree>
    <p:extLst>
      <p:ext uri="{BB962C8B-B14F-4D97-AF65-F5344CB8AC3E}">
        <p14:creationId xmlns:p14="http://schemas.microsoft.com/office/powerpoint/2010/main" val="449573260"/>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p:txBody>
          <a:bodyPr/>
          <a:lstStyle>
            <a:lvl1pPr>
              <a:defRPr/>
            </a:lvl1pPr>
          </a:lstStyle>
          <a:p>
            <a:pPr>
              <a:defRPr/>
            </a:pPr>
            <a:endParaRPr lang="zh-CN" altLang="en-US"/>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p:txBody>
          <a:bodyPr/>
          <a:lstStyle>
            <a:lvl1pPr>
              <a:defRPr/>
            </a:lvl1pPr>
          </a:lstStyle>
          <a:p>
            <a:pPr>
              <a:defRPr/>
            </a:pPr>
            <a:fld id="{03ED64DD-247F-4792-9D89-5D4228CE1A61}" type="slidenum">
              <a:rPr lang="zh-CN" altLang="en-US" smtClean="0"/>
              <a:pPr>
                <a:defRPr/>
              </a:pPr>
              <a:t>‹#›</a:t>
            </a:fld>
            <a:endParaRPr lang="zh-CN" altLang="en-US"/>
          </a:p>
        </p:txBody>
      </p:sp>
    </p:spTree>
    <p:extLst>
      <p:ext uri="{BB962C8B-B14F-4D97-AF65-F5344CB8AC3E}">
        <p14:creationId xmlns:p14="http://schemas.microsoft.com/office/powerpoint/2010/main" val="3589673313"/>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10" name="矩形 9"/>
          <p:cNvSpPr/>
          <p:nvPr userDrawn="1"/>
        </p:nvSpPr>
        <p:spPr>
          <a:xfrm>
            <a:off x="5148064" y="1799965"/>
            <a:ext cx="735006" cy="2412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en-US" altLang="zh-CN" sz="100">
                <a:solidFill>
                  <a:schemeClr val="bg1"/>
                </a:solidFill>
              </a:rPr>
              <a:t>PPT</a:t>
            </a:r>
            <a:r>
              <a:rPr lang="zh-CN" altLang="en-US" sz="100">
                <a:solidFill>
                  <a:schemeClr val="bg1"/>
                </a:solidFill>
              </a:rPr>
              <a:t>模板：</a:t>
            </a:r>
            <a:r>
              <a:rPr lang="en-US" altLang="zh-CN" sz="100">
                <a:solidFill>
                  <a:schemeClr val="bg1"/>
                </a:solidFill>
              </a:rPr>
              <a:t>www.1ppt.com/moban/                  PPT</a:t>
            </a:r>
            <a:r>
              <a:rPr lang="zh-CN" altLang="en-US" sz="100">
                <a:solidFill>
                  <a:schemeClr val="bg1"/>
                </a:solidFill>
              </a:rPr>
              <a:t>素材：</a:t>
            </a:r>
            <a:r>
              <a:rPr lang="en-US" altLang="zh-CN" sz="100">
                <a:solidFill>
                  <a:schemeClr val="bg1"/>
                </a:solidFill>
              </a:rPr>
              <a:t>www.1ppt.com/sucai/</a:t>
            </a:r>
          </a:p>
          <a:p>
            <a:r>
              <a:rPr lang="en-US" altLang="zh-CN" sz="100">
                <a:solidFill>
                  <a:schemeClr val="bg1"/>
                </a:solidFill>
              </a:rPr>
              <a:t>PPT</a:t>
            </a:r>
            <a:r>
              <a:rPr lang="zh-CN" altLang="en-US" sz="100">
                <a:solidFill>
                  <a:schemeClr val="bg1"/>
                </a:solidFill>
              </a:rPr>
              <a:t>背景：</a:t>
            </a:r>
            <a:r>
              <a:rPr lang="en-US" altLang="zh-CN" sz="100">
                <a:solidFill>
                  <a:schemeClr val="bg1"/>
                </a:solidFill>
              </a:rPr>
              <a:t>www.1ppt.com/beijing/                   PPT</a:t>
            </a:r>
            <a:r>
              <a:rPr lang="zh-CN" altLang="en-US" sz="100">
                <a:solidFill>
                  <a:schemeClr val="bg1"/>
                </a:solidFill>
              </a:rPr>
              <a:t>图表：</a:t>
            </a:r>
            <a:r>
              <a:rPr lang="en-US" altLang="zh-CN" sz="100">
                <a:solidFill>
                  <a:schemeClr val="bg1"/>
                </a:solidFill>
              </a:rPr>
              <a:t>www.1ppt.com/tubiao/      </a:t>
            </a:r>
          </a:p>
          <a:p>
            <a:r>
              <a:rPr lang="en-US" altLang="zh-CN" sz="100">
                <a:solidFill>
                  <a:schemeClr val="bg1"/>
                </a:solidFill>
              </a:rPr>
              <a:t>PPT</a:t>
            </a:r>
            <a:r>
              <a:rPr lang="zh-CN" altLang="en-US" sz="100">
                <a:solidFill>
                  <a:schemeClr val="bg1"/>
                </a:solidFill>
              </a:rPr>
              <a:t>下载：</a:t>
            </a:r>
            <a:r>
              <a:rPr lang="en-US" altLang="zh-CN" sz="100">
                <a:solidFill>
                  <a:schemeClr val="bg1"/>
                </a:solidFill>
              </a:rPr>
              <a:t>www.1ppt.com/xiazai/                     PPT</a:t>
            </a:r>
            <a:r>
              <a:rPr lang="zh-CN" altLang="en-US" sz="100">
                <a:solidFill>
                  <a:schemeClr val="bg1"/>
                </a:solidFill>
              </a:rPr>
              <a:t>教程： </a:t>
            </a:r>
            <a:r>
              <a:rPr lang="en-US" altLang="zh-CN" sz="100">
                <a:solidFill>
                  <a:schemeClr val="bg1"/>
                </a:solidFill>
              </a:rPr>
              <a:t>www.1ppt.com/powerpoint/      </a:t>
            </a:r>
          </a:p>
          <a:p>
            <a:r>
              <a:rPr lang="zh-CN" altLang="en-US" sz="100">
                <a:solidFill>
                  <a:schemeClr val="bg1"/>
                </a:solidFill>
              </a:rPr>
              <a:t>资料下载：</a:t>
            </a:r>
            <a:r>
              <a:rPr lang="en-US" altLang="zh-CN" sz="100">
                <a:solidFill>
                  <a:schemeClr val="bg1"/>
                </a:solidFill>
              </a:rPr>
              <a:t>www.1ppt.com/ziliao/                   </a:t>
            </a:r>
            <a:r>
              <a:rPr lang="zh-CN" altLang="en-US" sz="100">
                <a:solidFill>
                  <a:schemeClr val="bg1"/>
                </a:solidFill>
              </a:rPr>
              <a:t>范文下载：</a:t>
            </a:r>
            <a:r>
              <a:rPr lang="en-US" altLang="zh-CN" sz="100">
                <a:solidFill>
                  <a:schemeClr val="bg1"/>
                </a:solidFill>
              </a:rPr>
              <a:t>www.1ppt.com/fanwen/             </a:t>
            </a:r>
          </a:p>
          <a:p>
            <a:r>
              <a:rPr lang="zh-CN" altLang="en-US" sz="100">
                <a:solidFill>
                  <a:schemeClr val="bg1"/>
                </a:solidFill>
              </a:rPr>
              <a:t>试卷下载：</a:t>
            </a:r>
            <a:r>
              <a:rPr lang="en-US" altLang="zh-CN" sz="100">
                <a:solidFill>
                  <a:schemeClr val="bg1"/>
                </a:solidFill>
              </a:rPr>
              <a:t>www.1ppt.com/shiti/                     </a:t>
            </a:r>
            <a:r>
              <a:rPr lang="zh-CN" altLang="en-US" sz="100">
                <a:solidFill>
                  <a:schemeClr val="bg1"/>
                </a:solidFill>
              </a:rPr>
              <a:t>教案下载：</a:t>
            </a:r>
            <a:r>
              <a:rPr lang="en-US" altLang="zh-CN" sz="100">
                <a:solidFill>
                  <a:schemeClr val="bg1"/>
                </a:solidFill>
              </a:rPr>
              <a:t>www.1ppt.com/jiaoan/               </a:t>
            </a:r>
          </a:p>
          <a:p>
            <a:r>
              <a:rPr lang="en-US" altLang="zh-CN" sz="100">
                <a:solidFill>
                  <a:schemeClr val="bg1"/>
                </a:solidFill>
              </a:rPr>
              <a:t>PPT</a:t>
            </a:r>
            <a:r>
              <a:rPr lang="zh-CN" altLang="en-US" sz="100">
                <a:solidFill>
                  <a:schemeClr val="bg1"/>
                </a:solidFill>
              </a:rPr>
              <a:t>论坛：</a:t>
            </a:r>
            <a:r>
              <a:rPr lang="en-US" altLang="zh-CN" sz="100">
                <a:solidFill>
                  <a:schemeClr val="bg1"/>
                </a:solidFill>
              </a:rPr>
              <a:t>www.1ppt.cn                                     PPT</a:t>
            </a:r>
            <a:r>
              <a:rPr lang="zh-CN" altLang="en-US" sz="100">
                <a:solidFill>
                  <a:schemeClr val="bg1"/>
                </a:solidFill>
              </a:rPr>
              <a:t>课件：</a:t>
            </a:r>
            <a:r>
              <a:rPr lang="en-US" altLang="zh-CN" sz="100">
                <a:solidFill>
                  <a:schemeClr val="bg1"/>
                </a:solidFill>
              </a:rPr>
              <a:t>www.1ppt.com/kejian/ </a:t>
            </a:r>
          </a:p>
          <a:p>
            <a:r>
              <a:rPr lang="zh-CN" altLang="en-US" sz="100">
                <a:solidFill>
                  <a:schemeClr val="bg1"/>
                </a:solidFill>
              </a:rPr>
              <a:t>语文课件：</a:t>
            </a:r>
            <a:r>
              <a:rPr lang="en-US" altLang="zh-CN" sz="100">
                <a:solidFill>
                  <a:schemeClr val="bg1"/>
                </a:solidFill>
              </a:rPr>
              <a:t>www.1ppt.com/kejian/yuwen/    </a:t>
            </a:r>
            <a:r>
              <a:rPr lang="zh-CN" altLang="en-US" sz="100">
                <a:solidFill>
                  <a:schemeClr val="bg1"/>
                </a:solidFill>
              </a:rPr>
              <a:t>数学课件：</a:t>
            </a:r>
            <a:r>
              <a:rPr lang="en-US" altLang="zh-CN" sz="100">
                <a:solidFill>
                  <a:schemeClr val="bg1"/>
                </a:solidFill>
              </a:rPr>
              <a:t>www.1ppt.com/kejian/shuxue/ </a:t>
            </a:r>
          </a:p>
          <a:p>
            <a:r>
              <a:rPr lang="zh-CN" altLang="en-US" sz="100">
                <a:solidFill>
                  <a:schemeClr val="bg1"/>
                </a:solidFill>
              </a:rPr>
              <a:t>英语课件：</a:t>
            </a:r>
            <a:r>
              <a:rPr lang="en-US" altLang="zh-CN" sz="100">
                <a:solidFill>
                  <a:schemeClr val="bg1"/>
                </a:solidFill>
              </a:rPr>
              <a:t>www.1ppt.com/kejian/yingyu/    </a:t>
            </a:r>
            <a:r>
              <a:rPr lang="zh-CN" altLang="en-US" sz="100">
                <a:solidFill>
                  <a:schemeClr val="bg1"/>
                </a:solidFill>
              </a:rPr>
              <a:t>美术课件：</a:t>
            </a:r>
            <a:r>
              <a:rPr lang="en-US" altLang="zh-CN" sz="100">
                <a:solidFill>
                  <a:schemeClr val="bg1"/>
                </a:solidFill>
              </a:rPr>
              <a:t>www.1ppt.com/kejian/meishu/ </a:t>
            </a:r>
          </a:p>
          <a:p>
            <a:r>
              <a:rPr lang="zh-CN" altLang="en-US" sz="100">
                <a:solidFill>
                  <a:schemeClr val="bg1"/>
                </a:solidFill>
              </a:rPr>
              <a:t>科学课件：</a:t>
            </a:r>
            <a:r>
              <a:rPr lang="en-US" altLang="zh-CN" sz="100">
                <a:solidFill>
                  <a:schemeClr val="bg1"/>
                </a:solidFill>
              </a:rPr>
              <a:t>www.1ppt.com/kejian/kexue/     </a:t>
            </a:r>
            <a:r>
              <a:rPr lang="zh-CN" altLang="en-US" sz="100">
                <a:solidFill>
                  <a:schemeClr val="bg1"/>
                </a:solidFill>
              </a:rPr>
              <a:t>物理课件：</a:t>
            </a:r>
            <a:r>
              <a:rPr lang="en-US" altLang="zh-CN" sz="100">
                <a:solidFill>
                  <a:schemeClr val="bg1"/>
                </a:solidFill>
              </a:rPr>
              <a:t>www.1ppt.com/kejian/wuli/ </a:t>
            </a:r>
          </a:p>
          <a:p>
            <a:r>
              <a:rPr lang="zh-CN" altLang="en-US" sz="100">
                <a:solidFill>
                  <a:schemeClr val="bg1"/>
                </a:solidFill>
              </a:rPr>
              <a:t>化学课件：</a:t>
            </a:r>
            <a:r>
              <a:rPr lang="en-US" altLang="zh-CN" sz="100">
                <a:solidFill>
                  <a:schemeClr val="bg1"/>
                </a:solidFill>
              </a:rPr>
              <a:t>www.1ppt.com/kejian/huaxue/  </a:t>
            </a:r>
            <a:r>
              <a:rPr lang="zh-CN" altLang="en-US" sz="100">
                <a:solidFill>
                  <a:schemeClr val="bg1"/>
                </a:solidFill>
              </a:rPr>
              <a:t>生物课件：</a:t>
            </a:r>
            <a:r>
              <a:rPr lang="en-US" altLang="zh-CN" sz="100">
                <a:solidFill>
                  <a:schemeClr val="bg1"/>
                </a:solidFill>
              </a:rPr>
              <a:t>www.1ppt.com/kejian/shengwu/ </a:t>
            </a:r>
          </a:p>
          <a:p>
            <a:r>
              <a:rPr lang="zh-CN" altLang="en-US" sz="100">
                <a:solidFill>
                  <a:schemeClr val="bg1"/>
                </a:solidFill>
              </a:rPr>
              <a:t>地理课件：</a:t>
            </a:r>
            <a:r>
              <a:rPr lang="en-US" altLang="zh-CN" sz="100">
                <a:solidFill>
                  <a:schemeClr val="bg1"/>
                </a:solidFill>
              </a:rPr>
              <a:t>www.1ppt.com/kejian/dili/          </a:t>
            </a:r>
            <a:r>
              <a:rPr lang="zh-CN" altLang="en-US" sz="100">
                <a:solidFill>
                  <a:schemeClr val="bg1"/>
                </a:solidFill>
              </a:rPr>
              <a:t>历史课件：</a:t>
            </a:r>
            <a:r>
              <a:rPr lang="en-US" altLang="zh-CN" sz="100">
                <a:solidFill>
                  <a:schemeClr val="bg1"/>
                </a:solidFill>
              </a:rPr>
              <a:t>www.1ppt.com/kejian/lishi/        </a:t>
            </a:r>
          </a:p>
        </p:txBody>
      </p:sp>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p:txBody>
          <a:bodyPr/>
          <a:lstStyle>
            <a:lvl1pPr>
              <a:defRPr/>
            </a:lvl1pPr>
          </a:lstStyle>
          <a:p>
            <a:pPr>
              <a:defRPr/>
            </a:pPr>
            <a:endParaRPr lang="zh-CN" altLang="en-US"/>
          </a:p>
        </p:txBody>
      </p:sp>
      <p:sp>
        <p:nvSpPr>
          <p:cNvPr id="8"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p:txBody>
          <a:bodyPr/>
          <a:lstStyle>
            <a:lvl1pPr>
              <a:defRPr/>
            </a:lvl1pPr>
          </a:lstStyle>
          <a:p>
            <a:pPr>
              <a:defRPr/>
            </a:pPr>
            <a:fld id="{03ED64DD-247F-4792-9D89-5D4228CE1A61}" type="slidenum">
              <a:rPr lang="zh-CN" altLang="en-US" smtClean="0"/>
              <a:pPr>
                <a:defRPr/>
              </a:pPr>
              <a:t>‹#›</a:t>
            </a:fld>
            <a:endParaRPr lang="zh-CN" altLang="en-US"/>
          </a:p>
        </p:txBody>
      </p:sp>
    </p:spTree>
    <p:extLst>
      <p:ext uri="{BB962C8B-B14F-4D97-AF65-F5344CB8AC3E}">
        <p14:creationId xmlns:p14="http://schemas.microsoft.com/office/powerpoint/2010/main" val="778857379"/>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endParaRPr lang="zh-CN" altLang="en-US"/>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p:txBody>
          <a:bodyPr/>
          <a:lstStyle>
            <a:lvl1pPr>
              <a:defRPr/>
            </a:lvl1pPr>
          </a:lstStyle>
          <a:p>
            <a:pPr>
              <a:defRPr/>
            </a:pPr>
            <a:fld id="{03ED64DD-247F-4792-9D89-5D4228CE1A61}" type="slidenum">
              <a:rPr lang="zh-CN" altLang="en-US" smtClean="0"/>
              <a:pPr>
                <a:defRPr/>
              </a:pPr>
              <a:t>‹#›</a:t>
            </a:fld>
            <a:endParaRPr lang="zh-CN" altLang="en-US"/>
          </a:p>
        </p:txBody>
      </p:sp>
    </p:spTree>
    <p:extLst>
      <p:ext uri="{BB962C8B-B14F-4D97-AF65-F5344CB8AC3E}">
        <p14:creationId xmlns:p14="http://schemas.microsoft.com/office/powerpoint/2010/main" val="1767486565"/>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3"/>
          <p:cNvSpPr>
            <a:spLocks noGrp="1" noChangeArrowheads="1"/>
          </p:cNvSpPr>
          <p:nvPr>
            <p:ph type="dt" sz="half" idx="10"/>
          </p:nvPr>
        </p:nvSpPr>
        <p:spPr/>
        <p:txBody>
          <a:bodyPr/>
          <a:lstStyle>
            <a:lvl1pPr>
              <a:defRPr/>
            </a:lvl1pPr>
          </a:lstStyle>
          <a:p>
            <a:pPr>
              <a:defRPr/>
            </a:pPr>
            <a:endParaRPr lang="zh-CN" altLang="en-US"/>
          </a:p>
        </p:txBody>
      </p:sp>
      <p:sp>
        <p:nvSpPr>
          <p:cNvPr id="3"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p:txBody>
          <a:bodyPr/>
          <a:lstStyle>
            <a:lvl1pPr>
              <a:defRPr/>
            </a:lvl1pPr>
          </a:lstStyle>
          <a:p>
            <a:pPr>
              <a:defRPr/>
            </a:pPr>
            <a:fld id="{640986D6-3BE2-4D30-81DA-FB6B662C6395}" type="slidenum">
              <a:rPr lang="zh-CN" altLang="en-US" smtClean="0"/>
              <a:pPr>
                <a:defRPr/>
              </a:pPr>
              <a:t>‹#›</a:t>
            </a:fld>
            <a:endParaRPr lang="zh-CN" altLang="en-US"/>
          </a:p>
        </p:txBody>
      </p:sp>
    </p:spTree>
    <p:extLst>
      <p:ext uri="{BB962C8B-B14F-4D97-AF65-F5344CB8AC3E}">
        <p14:creationId xmlns:p14="http://schemas.microsoft.com/office/powerpoint/2010/main" val="1275401326"/>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p:txBody>
          <a:bodyPr/>
          <a:lstStyle>
            <a:lvl1pPr>
              <a:defRPr/>
            </a:lvl1pPr>
          </a:lstStyle>
          <a:p>
            <a:pPr>
              <a:defRPr/>
            </a:pPr>
            <a:endParaRPr lang="zh-CN" altLang="en-US"/>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p:txBody>
          <a:bodyPr/>
          <a:lstStyle>
            <a:lvl1pPr>
              <a:defRPr/>
            </a:lvl1pPr>
          </a:lstStyle>
          <a:p>
            <a:pPr>
              <a:defRPr/>
            </a:pPr>
            <a:fld id="{03ED64DD-247F-4792-9D89-5D4228CE1A61}" type="slidenum">
              <a:rPr lang="zh-CN" altLang="en-US" smtClean="0"/>
              <a:pPr>
                <a:defRPr/>
              </a:pPr>
              <a:t>‹#›</a:t>
            </a:fld>
            <a:endParaRPr lang="zh-CN" altLang="en-US"/>
          </a:p>
        </p:txBody>
      </p:sp>
    </p:spTree>
    <p:extLst>
      <p:ext uri="{BB962C8B-B14F-4D97-AF65-F5344CB8AC3E}">
        <p14:creationId xmlns:p14="http://schemas.microsoft.com/office/powerpoint/2010/main" val="1197478081"/>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p:txBody>
          <a:bodyPr/>
          <a:lstStyle>
            <a:lvl1pPr>
              <a:defRPr/>
            </a:lvl1pPr>
          </a:lstStyle>
          <a:p>
            <a:pPr>
              <a:defRPr/>
            </a:pPr>
            <a:endParaRPr lang="zh-CN" altLang="en-US"/>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p:txBody>
          <a:bodyPr/>
          <a:lstStyle>
            <a:lvl1pPr>
              <a:defRPr/>
            </a:lvl1pPr>
          </a:lstStyle>
          <a:p>
            <a:pPr>
              <a:defRPr/>
            </a:pPr>
            <a:fld id="{B964BC67-D957-4698-B5B1-5114903885BD}" type="slidenum">
              <a:rPr lang="zh-CN" altLang="en-US" smtClean="0"/>
              <a:pPr>
                <a:defRPr/>
              </a:pPr>
              <a:t>‹#›</a:t>
            </a:fld>
            <a:endParaRPr lang="zh-CN" altLang="en-US"/>
          </a:p>
        </p:txBody>
      </p:sp>
    </p:spTree>
    <p:extLst>
      <p:ext uri="{BB962C8B-B14F-4D97-AF65-F5344CB8AC3E}">
        <p14:creationId xmlns:p14="http://schemas.microsoft.com/office/powerpoint/2010/main" val="3762596018"/>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endParaRPr lang="zh-CN" alt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B7FC7A43-12D2-4A13-853E-56AA1FE400A2}" type="slidenum">
              <a:rPr lang="zh-CN" altLang="en-US" smtClean="0"/>
              <a:pPr>
                <a:defRPr/>
              </a:pPr>
              <a:t>‹#›</a:t>
            </a:fld>
            <a:endParaRPr lang="zh-CN" altLang="en-US"/>
          </a:p>
        </p:txBody>
      </p:sp>
    </p:spTree>
    <p:extLst>
      <p:ext uri="{BB962C8B-B14F-4D97-AF65-F5344CB8AC3E}">
        <p14:creationId xmlns:p14="http://schemas.microsoft.com/office/powerpoint/2010/main" val="1819951841"/>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endParaRPr lang="zh-CN" alt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03ED64DD-247F-4792-9D89-5D4228CE1A61}" type="slidenum">
              <a:rPr lang="zh-CN" altLang="en-US" smtClean="0"/>
              <a:pPr>
                <a:defRPr/>
              </a:pPr>
              <a:t>‹#›</a:t>
            </a:fld>
            <a:endParaRPr lang="zh-CN" altLang="en-US"/>
          </a:p>
        </p:txBody>
      </p:sp>
    </p:spTree>
    <p:extLst>
      <p:ext uri="{BB962C8B-B14F-4D97-AF65-F5344CB8AC3E}">
        <p14:creationId xmlns:p14="http://schemas.microsoft.com/office/powerpoint/2010/main" val="384564824"/>
      </p:ext>
    </p:extLst>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cSld name="1_标题幻灯片">
    <p:spTree>
      <p:nvGrpSpPr>
        <p:cNvPr id="1" name=""/>
        <p:cNvGrpSpPr/>
        <p:nvPr/>
      </p:nvGrpSpPr>
      <p:grpSpPr>
        <a:xfrm>
          <a:off x="0" y="0"/>
          <a:ext cx="0" cy="0"/>
        </a:xfrm>
      </p:grpSpPr>
      <p:sp>
        <p:nvSpPr>
          <p:cNvPr id="2" name="日期占位符 1027"/>
          <p:cNvSpPr>
            <a:spLocks noGrp="1"/>
          </p:cNvSpPr>
          <p:nvPr>
            <p:ph type="dt" sz="half" idx="10"/>
          </p:nvPr>
        </p:nvSpPr>
        <p:spPr/>
        <p:txBody>
          <a:bodyPr/>
          <a:lstStyle>
            <a:lvl1pPr>
              <a:defRPr/>
            </a:lvl1pPr>
          </a:lstStyle>
          <a:p>
            <a:pPr>
              <a:defRPr/>
            </a:pPr>
            <a:endParaRPr lang="zh-CN" altLang="en-US"/>
          </a:p>
        </p:txBody>
      </p:sp>
      <p:sp>
        <p:nvSpPr>
          <p:cNvPr id="3" name="页脚占位符 1028"/>
          <p:cNvSpPr>
            <a:spLocks noGrp="1"/>
          </p:cNvSpPr>
          <p:nvPr>
            <p:ph type="ftr" sz="quarter" idx="11"/>
          </p:nvPr>
        </p:nvSpPr>
        <p:spPr/>
        <p:txBody>
          <a:bodyPr/>
          <a:lstStyle>
            <a:lvl1pPr>
              <a:defRPr/>
            </a:lvl1pPr>
          </a:lstStyle>
          <a:p>
            <a:pPr>
              <a:defRPr/>
            </a:pPr>
            <a:endParaRPr lang="zh-CN" altLang="en-US"/>
          </a:p>
        </p:txBody>
      </p:sp>
      <p:sp>
        <p:nvSpPr>
          <p:cNvPr id="4" name="灯片编号占位符 1029"/>
          <p:cNvSpPr>
            <a:spLocks noGrp="1"/>
          </p:cNvSpPr>
          <p:nvPr>
            <p:ph type="sldNum" sz="quarter" idx="12"/>
          </p:nvPr>
        </p:nvSpPr>
        <p:spPr/>
        <p:txBody>
          <a:bodyPr/>
          <a:lstStyle>
            <a:lvl1pPr>
              <a:defRPr/>
            </a:lvl1pPr>
          </a:lstStyle>
          <a:p>
            <a:pPr>
              <a:defRPr/>
            </a:pPr>
            <a:fld id="{0C7EEA59-7203-4735-8BF4-839F799CF2D9}" type="slidenum">
              <a:rPr lang="zh-CN" altLang="en-US"/>
              <a:pPr>
                <a:defRPr/>
              </a:pPr>
              <a:t>‹#›</a:t>
            </a:fld>
            <a:endParaRPr lang="zh-CN" altLang="en-US"/>
          </a:p>
        </p:txBody>
      </p:sp>
    </p:spTree>
    <p:extLst>
      <p:ext uri="{BB962C8B-B14F-4D97-AF65-F5344CB8AC3E}">
        <p14:creationId xmlns:p14="http://schemas.microsoft.com/office/powerpoint/2010/main" val="4247326778"/>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image" Target="../media/image2.jpeg" /><Relationship Id="rId14"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bwMode="auto">
      <p:bgPr>
        <a:blipFill dpi="0" rotWithShape="0">
          <a:blip r:embed="rId13"/>
          <a:stretch>
            <a:fillRect/>
          </a:stretch>
        </a:blipFill>
        <a:effectLst/>
      </p:bgPr>
    </p:bg>
    <p:spTree>
      <p:nvGrpSpPr>
        <p:cNvPr id="1" name=""/>
        <p:cNvGrpSpPr/>
        <p:nvPr/>
      </p:nvGrpSpPr>
      <p:grpSpPr>
        <a:xfrm>
          <a:off x="0" y="0"/>
          <a:ext cx="0" cy="0"/>
        </a:xfrm>
      </p:grpSpPr>
      <p:sp>
        <p:nvSpPr>
          <p:cNvPr id="1026" name="标题占位符 1"/>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日期占位符 3"/>
          <p:cNvSpPr>
            <a:spLocks noGrp="1" noChangeArrowheads="1"/>
          </p:cNvSpPr>
          <p:nvPr>
            <p:ph type="dt" sz="half" idx="2"/>
          </p:nvPr>
        </p:nvSpPr>
        <p:spPr bwMode="auto">
          <a:xfrm>
            <a:off x="457200" y="6356350"/>
            <a:ext cx="2133600" cy="365125"/>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defPPr>
              <a:defRPr lang="zh-CN"/>
            </a:defPPr>
            <a:lvl1pPr algn="l" rtl="0" fontAlgn="base">
              <a:spcBef>
                <a:spcPct val="0"/>
              </a:spcBef>
              <a:spcAft>
                <a:spcPct val="0"/>
              </a:spcAft>
              <a:buFont typeface="Arial"/>
              <a:buNone/>
              <a:defRPr sz="1200" kern="1200">
                <a:solidFill>
                  <a:srgbClr val="898989"/>
                </a:solidFill>
                <a:latin typeface="Arial"/>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defRPr/>
            </a:pPr>
            <a:endParaRPr lang="zh-CN" altLang="en-US"/>
          </a:p>
        </p:txBody>
      </p:sp>
      <p:sp>
        <p:nvSpPr>
          <p:cNvPr id="1029" name="页脚占位符 4"/>
          <p:cNvSpPr>
            <a:spLocks noGrp="1" noChangeArrowheads="1"/>
          </p:cNvSpPr>
          <p:nvPr>
            <p:ph type="ftr" sz="quarter" idx="3"/>
          </p:nvPr>
        </p:nvSpPr>
        <p:spPr bwMode="auto">
          <a:xfrm>
            <a:off x="3124200" y="6356350"/>
            <a:ext cx="2895600" cy="365125"/>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defPPr>
              <a:defRPr lang="zh-CN"/>
            </a:defPPr>
            <a:lvl1pPr algn="ctr" rtl="0" fontAlgn="base">
              <a:spcBef>
                <a:spcPct val="0"/>
              </a:spcBef>
              <a:spcAft>
                <a:spcPct val="0"/>
              </a:spcAft>
              <a:buFont typeface="Arial"/>
              <a:buNone/>
              <a:defRPr sz="1200" kern="1200">
                <a:solidFill>
                  <a:srgbClr val="898989"/>
                </a:solidFill>
                <a:latin typeface="Arial"/>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defRPr/>
            </a:pPr>
            <a:endParaRPr lang="zh-CN" altLang="en-US"/>
          </a:p>
        </p:txBody>
      </p:sp>
      <p:sp>
        <p:nvSpPr>
          <p:cNvPr id="1030" name="灯片编号占位符 5"/>
          <p:cNvSpPr>
            <a:spLocks noGrp="1" noChangeArrowheads="1"/>
          </p:cNvSpPr>
          <p:nvPr>
            <p:ph type="sldNum" sz="quarter" idx="4"/>
          </p:nvPr>
        </p:nvSpPr>
        <p:spPr bwMode="auto">
          <a:xfrm>
            <a:off x="6553200" y="6356350"/>
            <a:ext cx="2133600" cy="365125"/>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defPPr>
              <a:defRPr lang="zh-CN"/>
            </a:defPPr>
            <a:lvl1pPr algn="r" rtl="0" fontAlgn="base">
              <a:spcBef>
                <a:spcPct val="0"/>
              </a:spcBef>
              <a:spcAft>
                <a:spcPct val="0"/>
              </a:spcAft>
              <a:buFont typeface="Arial"/>
              <a:buNone/>
              <a:defRPr sz="1200" kern="1200">
                <a:solidFill>
                  <a:srgbClr val="898989"/>
                </a:solidFill>
                <a:latin typeface="Arial"/>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defRPr/>
            </a:pPr>
            <a:fld id="{03ED64DD-247F-4792-9D89-5D4228CE1A61}" type="slidenum">
              <a:rPr lang="zh-CN" altLang="en-US" smtClean="0"/>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Lst>
  <p:transition/>
  <p:timing/>
  <p:txStyles>
    <p:titleStyle>
      <a:lvl1pPr algn="ctr" rtl="0" eaLnBrk="1" fontAlgn="base" hangingPunct="1">
        <a:spcBef>
          <a:spcPct val="0"/>
        </a:spcBef>
        <a:spcAft>
          <a:spcPct val="0"/>
        </a:spcAft>
        <a:defRPr sz="4000" b="1">
          <a:solidFill>
            <a:schemeClr val="tx1"/>
          </a:solidFill>
          <a:latin typeface="+mj-lt"/>
          <a:ea typeface="+mj-ea"/>
          <a:cs typeface="+mj-cs"/>
        </a:defRPr>
      </a:lvl1pPr>
      <a:lvl2pPr algn="ctr" rtl="0" eaLnBrk="1" fontAlgn="base" hangingPunct="1">
        <a:spcBef>
          <a:spcPct val="0"/>
        </a:spcBef>
        <a:spcAft>
          <a:spcPct val="0"/>
        </a:spcAft>
        <a:defRPr sz="4000" b="1">
          <a:solidFill>
            <a:schemeClr val="tx1"/>
          </a:solidFill>
          <a:latin typeface="Impact" pitchFamily="34" charset="0"/>
          <a:ea typeface="微软雅黑" pitchFamily="34" charset="-122"/>
        </a:defRPr>
      </a:lvl2pPr>
      <a:lvl3pPr algn="ctr" rtl="0" eaLnBrk="1" fontAlgn="base" hangingPunct="1">
        <a:spcBef>
          <a:spcPct val="0"/>
        </a:spcBef>
        <a:spcAft>
          <a:spcPct val="0"/>
        </a:spcAft>
        <a:defRPr sz="4000" b="1">
          <a:solidFill>
            <a:schemeClr val="tx1"/>
          </a:solidFill>
          <a:latin typeface="Impact" pitchFamily="34" charset="0"/>
          <a:ea typeface="微软雅黑" pitchFamily="34" charset="-122"/>
        </a:defRPr>
      </a:lvl3pPr>
      <a:lvl4pPr algn="ctr" rtl="0" eaLnBrk="1" fontAlgn="base" hangingPunct="1">
        <a:spcBef>
          <a:spcPct val="0"/>
        </a:spcBef>
        <a:spcAft>
          <a:spcPct val="0"/>
        </a:spcAft>
        <a:defRPr sz="4000" b="1">
          <a:solidFill>
            <a:schemeClr val="tx1"/>
          </a:solidFill>
          <a:latin typeface="Impact" pitchFamily="34" charset="0"/>
          <a:ea typeface="微软雅黑" pitchFamily="34" charset="-122"/>
        </a:defRPr>
      </a:lvl4pPr>
      <a:lvl5pPr algn="ctr" rtl="0" eaLnBrk="1" fontAlgn="base" hangingPunct="1">
        <a:spcBef>
          <a:spcPct val="0"/>
        </a:spcBef>
        <a:spcAft>
          <a:spcPct val="0"/>
        </a:spcAft>
        <a:defRPr sz="4000" b="1">
          <a:solidFill>
            <a:schemeClr val="tx1"/>
          </a:solidFill>
          <a:latin typeface="Impact" pitchFamily="34" charset="0"/>
          <a:ea typeface="微软雅黑" pitchFamily="34" charset="-122"/>
        </a:defRPr>
      </a:lvl5pPr>
      <a:lvl6pPr marL="457200" algn="ctr" rtl="0" eaLnBrk="1" fontAlgn="base" hangingPunct="1">
        <a:spcBef>
          <a:spcPct val="0"/>
        </a:spcBef>
        <a:spcAft>
          <a:spcPct val="0"/>
        </a:spcAft>
        <a:defRPr sz="4000" b="1">
          <a:solidFill>
            <a:schemeClr val="tx1"/>
          </a:solidFill>
          <a:latin typeface="Impact" pitchFamily="34" charset="0"/>
          <a:ea typeface="微软雅黑" pitchFamily="34" charset="-122"/>
        </a:defRPr>
      </a:lvl6pPr>
      <a:lvl7pPr marL="914400" algn="ctr" rtl="0" eaLnBrk="1" fontAlgn="base" hangingPunct="1">
        <a:spcBef>
          <a:spcPct val="0"/>
        </a:spcBef>
        <a:spcAft>
          <a:spcPct val="0"/>
        </a:spcAft>
        <a:defRPr sz="4000" b="1">
          <a:solidFill>
            <a:schemeClr val="tx1"/>
          </a:solidFill>
          <a:latin typeface="Impact" pitchFamily="34" charset="0"/>
          <a:ea typeface="微软雅黑" pitchFamily="34" charset="-122"/>
        </a:defRPr>
      </a:lvl7pPr>
      <a:lvl8pPr marL="1371600" algn="ctr" rtl="0" eaLnBrk="1" fontAlgn="base" hangingPunct="1">
        <a:spcBef>
          <a:spcPct val="0"/>
        </a:spcBef>
        <a:spcAft>
          <a:spcPct val="0"/>
        </a:spcAft>
        <a:defRPr sz="4000" b="1">
          <a:solidFill>
            <a:schemeClr val="tx1"/>
          </a:solidFill>
          <a:latin typeface="Impact" pitchFamily="34" charset="0"/>
          <a:ea typeface="微软雅黑" pitchFamily="34" charset="-122"/>
        </a:defRPr>
      </a:lvl8pPr>
      <a:lvl9pPr marL="1828800" algn="ctr" rtl="0" eaLnBrk="1" fontAlgn="base" hangingPunct="1">
        <a:spcBef>
          <a:spcPct val="0"/>
        </a:spcBef>
        <a:spcAft>
          <a:spcPct val="0"/>
        </a:spcAft>
        <a:defRPr sz="4000" b="1">
          <a:solidFill>
            <a:schemeClr val="tx1"/>
          </a:solidFill>
          <a:latin typeface="Impact" pitchFamily="34" charset="0"/>
          <a:ea typeface="微软雅黑" pitchFamily="34" charset="-122"/>
        </a:defRPr>
      </a:lvl9pPr>
    </p:titleStyle>
    <p:bodyStyle>
      <a:lvl1pPr marL="342900" indent="-342900" algn="l" rtl="0" eaLnBrk="1" fontAlgn="base" hangingPunct="1">
        <a:spcBef>
          <a:spcPct val="20000"/>
        </a:spcBef>
        <a:spcAft>
          <a:spcPct val="0"/>
        </a:spcAft>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
        <a:defRPr sz="2800">
          <a:solidFill>
            <a:schemeClr val="tx1"/>
          </a:solidFill>
          <a:latin typeface="+mn-lt"/>
          <a:ea typeface="+mn-ea"/>
        </a:defRPr>
      </a:lvl2pPr>
      <a:lvl3pPr marL="1143000" indent="-228600" algn="l" rtl="0" eaLnBrk="1" fontAlgn="base" hangingPunct="1">
        <a:spcBef>
          <a:spcPct val="20000"/>
        </a:spcBef>
        <a:spcAft>
          <a:spcPct val="0"/>
        </a:spcAft>
        <a:buFont typeface="Wingdings" pitchFamily="2" charset="2"/>
        <a:buChar char="•"/>
        <a:defRPr sz="2400">
          <a:solidFill>
            <a:schemeClr val="tx1"/>
          </a:solidFill>
          <a:latin typeface="+mn-lt"/>
          <a:ea typeface="+mn-ea"/>
        </a:defRPr>
      </a:lvl3pPr>
      <a:lvl4pPr marL="1600200" indent="-228600" algn="l" rtl="0" eaLnBrk="1" fontAlgn="base" hangingPunct="1">
        <a:spcBef>
          <a:spcPct val="20000"/>
        </a:spcBef>
        <a:spcAft>
          <a:spcPct val="0"/>
        </a:spcAft>
        <a:buFont typeface="Wingdings" pitchFamily="2" charset="2"/>
        <a:buChar char="–"/>
        <a:defRPr sz="2000">
          <a:solidFill>
            <a:schemeClr val="tx1"/>
          </a:solidFill>
          <a:latin typeface="+mn-lt"/>
          <a:ea typeface="+mn-ea"/>
        </a:defRPr>
      </a:lvl4pPr>
      <a:lvl5pPr marL="2057400" indent="-228600" algn="l" rtl="0" eaLnBrk="1" fontAlgn="base" hangingPunct="1">
        <a:spcBef>
          <a:spcPct val="20000"/>
        </a:spcBef>
        <a:spcAft>
          <a:spcPct val="0"/>
        </a:spcAft>
        <a:buFont typeface="Wingdings" pitchFamily="2" charset="2"/>
        <a:buChar char="»"/>
        <a:defRPr sz="2000">
          <a:solidFill>
            <a:schemeClr val="tx1"/>
          </a:solidFill>
          <a:latin typeface="+mn-lt"/>
          <a:ea typeface="+mn-ea"/>
        </a:defRPr>
      </a:lvl5pPr>
      <a:lvl6pPr marL="2514600" indent="-228600" algn="l" rtl="0" eaLnBrk="1" fontAlgn="base" hangingPunct="1">
        <a:spcBef>
          <a:spcPct val="20000"/>
        </a:spcBef>
        <a:spcAft>
          <a:spcPct val="0"/>
        </a:spcAft>
        <a:buFont typeface="Wingdings" pitchFamily="2" charset="2"/>
        <a:buChar char="»"/>
        <a:defRPr sz="2000">
          <a:solidFill>
            <a:schemeClr val="tx1"/>
          </a:solidFill>
          <a:latin typeface="+mn-lt"/>
          <a:ea typeface="+mn-ea"/>
        </a:defRPr>
      </a:lvl6pPr>
      <a:lvl7pPr marL="2971800" indent="-228600" algn="l" rtl="0" eaLnBrk="1" fontAlgn="base" hangingPunct="1">
        <a:spcBef>
          <a:spcPct val="20000"/>
        </a:spcBef>
        <a:spcAft>
          <a:spcPct val="0"/>
        </a:spcAft>
        <a:buFont typeface="Wingdings" pitchFamily="2" charset="2"/>
        <a:buChar char="»"/>
        <a:defRPr sz="2000">
          <a:solidFill>
            <a:schemeClr val="tx1"/>
          </a:solidFill>
          <a:latin typeface="+mn-lt"/>
          <a:ea typeface="+mn-ea"/>
        </a:defRPr>
      </a:lvl7pPr>
      <a:lvl8pPr marL="3429000" indent="-228600" algn="l" rtl="0" eaLnBrk="1" fontAlgn="base" hangingPunct="1">
        <a:spcBef>
          <a:spcPct val="20000"/>
        </a:spcBef>
        <a:spcAft>
          <a:spcPct val="0"/>
        </a:spcAft>
        <a:buFont typeface="Wingdings" pitchFamily="2" charset="2"/>
        <a:buChar char="»"/>
        <a:defRPr sz="2000">
          <a:solidFill>
            <a:schemeClr val="tx1"/>
          </a:solidFill>
          <a:latin typeface="+mn-lt"/>
          <a:ea typeface="+mn-ea"/>
        </a:defRPr>
      </a:lvl8pPr>
      <a:lvl9pPr marL="3886200" indent="-228600" algn="l" rtl="0" eaLnBrk="1" fontAlgn="base" hangingPunct="1">
        <a:spcBef>
          <a:spcPct val="20000"/>
        </a:spcBef>
        <a:spcAft>
          <a:spcPct val="0"/>
        </a:spcAft>
        <a:buFont typeface="Wingdings" pitchFamily="2"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4.jpeg" /><Relationship Id="rId3" Type="http://schemas.openxmlformats.org/officeDocument/2006/relationships/image" Target="../media/image5.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6.jpeg" /><Relationship Id="rId3" Type="http://schemas.openxmlformats.org/officeDocument/2006/relationships/image" Target="../media/image7.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8.jpeg" /><Relationship Id="rId3" Type="http://schemas.openxmlformats.org/officeDocument/2006/relationships/image" Target="../media/image9.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4.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18041111015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椭圆 1"/>
          <p:cNvSpPr/>
          <p:nvPr/>
        </p:nvSpPr>
        <p:spPr>
          <a:xfrm>
            <a:off x="2816381" y="1926542"/>
            <a:ext cx="666750" cy="852487"/>
          </a:xfrm>
          <a:prstGeom prst="ellipse">
            <a:avLst/>
          </a:prstGeom>
          <a:solidFill>
            <a:srgbClr val="FFFF99"/>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eaLnBrk="0" hangingPunct="0">
              <a:defRPr/>
            </a:pPr>
            <a:endParaRPr lang="zh-CN" altLang="en-US"/>
          </a:p>
        </p:txBody>
      </p:sp>
      <p:sp>
        <p:nvSpPr>
          <p:cNvPr id="5" name="TextBox 4"/>
          <p:cNvSpPr txBox="1"/>
          <p:nvPr/>
        </p:nvSpPr>
        <p:spPr>
          <a:xfrm>
            <a:off x="2915816" y="1844824"/>
            <a:ext cx="3278462" cy="1015663"/>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fontAlgn="auto">
              <a:defRPr/>
            </a:pPr>
            <a:r>
              <a:rPr lang="en-US" altLang="zh-CN" sz="6000" b="1" noProof="1">
                <a:solidFill>
                  <a:srgbClr val="00B050"/>
                </a:solidFill>
                <a:latin typeface="黑体" panose="02010600030101010101" pitchFamily="49" charset="-122"/>
                <a:ea typeface="黑体" panose="02010600030101010101" pitchFamily="49" charset="-122"/>
                <a:cs typeface="黑体" panose="02010600030101010101" pitchFamily="49" charset="-122"/>
              </a:rPr>
              <a:t>9.</a:t>
            </a:r>
            <a:r>
              <a:rPr lang="zh-CN" altLang="en-US" sz="6000" b="1" noProof="1">
                <a:solidFill>
                  <a:srgbClr val="00B050"/>
                </a:solidFill>
                <a:latin typeface="黑体" panose="02010600030101010101" pitchFamily="49" charset="-122"/>
                <a:ea typeface="黑体" panose="02010600030101010101" pitchFamily="49" charset="-122"/>
                <a:cs typeface="黑体" panose="02010600030101010101" pitchFamily="49" charset="-122"/>
              </a:rPr>
              <a:t>竹节人</a:t>
            </a:r>
            <a:endParaRPr lang="zh-CN" altLang="en-US" sz="6000" b="1" spc="200" noProof="1">
              <a:ln w="29210">
                <a:solidFill>
                  <a:schemeClr val="accent3">
                    <a:tint val="10000"/>
                  </a:schemeClr>
                </a:solidFill>
              </a:ln>
              <a:solidFill>
                <a:srgbClr val="00B050"/>
              </a:solidFill>
              <a:effectLst>
                <a:innerShdw blurRad="50800" dist="50800" dir="8100000">
                  <a:srgbClr val="7D7D7D">
                    <a:alpha val="73000"/>
                  </a:srgbClr>
                </a:innerShdw>
              </a:effectLst>
              <a:latin typeface="黑体" panose="02010600030101010101" pitchFamily="49" charset="-122"/>
              <a:ea typeface="黑体" panose="02010600030101010101" pitchFamily="49" charset="-122"/>
              <a:cs typeface="黑体" panose="02010600030101010101" pitchFamily="49" charset="-122"/>
            </a:endParaRPr>
          </a:p>
        </p:txBody>
      </p:sp>
      <p:sp>
        <p:nvSpPr>
          <p:cNvPr id="6" name="TextBox 5"/>
          <p:cNvSpPr txBox="1">
            <a:spLocks noChangeArrowheads="1"/>
          </p:cNvSpPr>
          <p:nvPr/>
        </p:nvSpPr>
        <p:spPr bwMode="auto">
          <a:xfrm>
            <a:off x="4139952" y="3212976"/>
            <a:ext cx="26977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en-US" altLang="zh-CN" sz="3200" b="1">
                <a:latin typeface="黑体" panose="02010600030101010101" pitchFamily="49" charset="-122"/>
                <a:ea typeface="黑体" panose="02010600030101010101" pitchFamily="49" charset="-122"/>
              </a:rPr>
              <a:t>—</a:t>
            </a:r>
            <a:r>
              <a:rPr lang="en-US" altLang="zh-CN" sz="3200" b="1">
                <a:latin typeface="黑体" panose="02010600030101010101" pitchFamily="49" charset="-122"/>
                <a:ea typeface="黑体" panose="02010600030101010101" pitchFamily="49" charset="-122"/>
                <a:sym typeface="宋体" pitchFamily="2" charset="-122"/>
              </a:rPr>
              <a:t>—</a:t>
            </a:r>
            <a:r>
              <a:rPr lang="zh-CN" altLang="en-US" sz="3200" b="1">
                <a:latin typeface="仿宋" pitchFamily="49" charset="-122"/>
                <a:ea typeface="仿宋" pitchFamily="49" charset="-122"/>
              </a:rPr>
              <a:t>范锡林</a:t>
            </a:r>
          </a:p>
        </p:txBody>
      </p:sp>
      <p:sp>
        <p:nvSpPr>
          <p:cNvPr id="7" name="矩形 6"/>
          <p:cNvSpPr/>
          <p:nvPr/>
        </p:nvSpPr>
        <p:spPr>
          <a:xfrm>
            <a:off x="0" y="5445224"/>
            <a:ext cx="9144000" cy="486523"/>
          </a:xfrm>
          <a:prstGeom prst="rect">
            <a:avLst/>
          </a:prstGeom>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342900" lvl="0" indent="-342900" algn="ctr" fontAlgn="base">
              <a:lnSpc>
                <a:spcPct val="110000"/>
              </a:lnSpc>
              <a:spcBef>
                <a:spcPct val="0"/>
              </a:spcBef>
              <a:spcAft>
                <a:spcPct val="0"/>
              </a:spcAft>
            </a:pPr>
            <a:endParaRPr lang="en-US" altLang="zh-CN" sz="2400" b="1" kern="0">
              <a:solidFill>
                <a:srgbClr val="000000"/>
              </a:solidFill>
              <a:latin typeface="微软雅黑" panose="020b0503020204020204" pitchFamily="34" charset="-122"/>
              <a:ea typeface="微软雅黑" pitchFamily="34" charset="-122"/>
            </a:endParaRPr>
          </a:p>
        </p:txBody>
      </p:sp>
    </p:spTree>
    <p:custDataLst>
      <p:tags r:id="rId2"/>
    </p:custData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 name="云形 6"/>
          <p:cNvSpPr/>
          <p:nvPr/>
        </p:nvSpPr>
        <p:spPr>
          <a:xfrm>
            <a:off x="346472" y="395288"/>
            <a:ext cx="1841897" cy="914400"/>
          </a:xfrm>
          <a:prstGeom prst="cloud">
            <a:avLst/>
          </a:prstGeom>
          <a:solidFill>
            <a:schemeClr val="bg1">
              <a:alpha val="5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eaLnBrk="0" hangingPunct="0">
              <a:defRPr/>
            </a:pPr>
            <a:endParaRPr lang="zh-CN" altLang="en-US" sz="1400"/>
          </a:p>
        </p:txBody>
      </p:sp>
      <p:sp>
        <p:nvSpPr>
          <p:cNvPr id="16387" name="TextBox 7"/>
          <p:cNvSpPr txBox="1">
            <a:spLocks noChangeArrowheads="1"/>
          </p:cNvSpPr>
          <p:nvPr/>
        </p:nvSpPr>
        <p:spPr bwMode="auto">
          <a:xfrm>
            <a:off x="463153" y="504826"/>
            <a:ext cx="15763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ctr" eaLnBrk="1" hangingPunct="1"/>
            <a:r>
              <a:rPr lang="zh-CN" altLang="en-US" sz="2400" b="1">
                <a:latin typeface="黑体" panose="02010600030101010101" pitchFamily="49" charset="-122"/>
                <a:ea typeface="黑体" panose="02010600030101010101" pitchFamily="49" charset="-122"/>
              </a:rPr>
              <a:t>作者简介</a:t>
            </a:r>
          </a:p>
        </p:txBody>
      </p:sp>
      <p:sp>
        <p:nvSpPr>
          <p:cNvPr id="16388" name="矩形 1"/>
          <p:cNvSpPr>
            <a:spLocks noChangeArrowheads="1"/>
          </p:cNvSpPr>
          <p:nvPr/>
        </p:nvSpPr>
        <p:spPr bwMode="auto">
          <a:xfrm>
            <a:off x="304800" y="1001714"/>
            <a:ext cx="4673204" cy="47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nSpc>
                <a:spcPct val="120000"/>
              </a:lnSpc>
              <a:spcBef>
                <a:spcPts val="1200"/>
              </a:spcBef>
            </a:pPr>
            <a:r>
              <a:rPr lang="zh-CN" altLang="en-US" sz="2400" b="1">
                <a:solidFill>
                  <a:srgbClr val="FF0000"/>
                </a:solidFill>
                <a:latin typeface="楷体" pitchFamily="49" charset="-122"/>
                <a:ea typeface="楷体" pitchFamily="49" charset="-122"/>
              </a:rPr>
              <a:t>    </a:t>
            </a:r>
            <a:endParaRPr lang="zh-CN" altLang="en-US" sz="2400" b="1">
              <a:latin typeface="楷体" pitchFamily="49" charset="-122"/>
              <a:ea typeface="楷体" pitchFamily="49" charset="-122"/>
            </a:endParaRPr>
          </a:p>
        </p:txBody>
      </p:sp>
      <p:sp>
        <p:nvSpPr>
          <p:cNvPr id="16389" name="文本框 1"/>
          <p:cNvSpPr txBox="1">
            <a:spLocks noChangeArrowheads="1"/>
          </p:cNvSpPr>
          <p:nvPr/>
        </p:nvSpPr>
        <p:spPr bwMode="auto">
          <a:xfrm>
            <a:off x="904875" y="1614489"/>
            <a:ext cx="5849541" cy="2074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10000"/>
              </a:lnSpc>
            </a:pPr>
            <a:r>
              <a:rPr lang="en-US" altLang="zh-CN" sz="2400" b="1">
                <a:latin typeface="楷体" pitchFamily="49" charset="-122"/>
                <a:ea typeface="楷体" pitchFamily="49" charset="-122"/>
                <a:sym typeface="宋体" pitchFamily="2" charset="-122"/>
              </a:rPr>
              <a:t>    </a:t>
            </a:r>
            <a:r>
              <a:rPr lang="zh-CN" altLang="en-US" sz="2400" b="1">
                <a:solidFill>
                  <a:srgbClr val="FF0000"/>
                </a:solidFill>
                <a:latin typeface="楷体" pitchFamily="49" charset="-122"/>
                <a:ea typeface="楷体" pitchFamily="49" charset="-122"/>
                <a:sym typeface="宋体" pitchFamily="2" charset="-122"/>
              </a:rPr>
              <a:t>范锡林</a:t>
            </a:r>
            <a:r>
              <a:rPr lang="zh-CN" altLang="en-US" sz="2400" b="1">
                <a:latin typeface="楷体" pitchFamily="49" charset="-122"/>
                <a:ea typeface="楷体" pitchFamily="49" charset="-122"/>
                <a:sym typeface="宋体" pitchFamily="2" charset="-122"/>
              </a:rPr>
              <a:t>，江苏无锡人。1990年毕业于南京师范大学，曾经担任过中学语文老师。1994年加入中国作家协会。作品获陈伯吹儿童文学奖、江苏省“五个一”工程奖、《儿童文学》优秀作品奖等40多项。</a:t>
            </a:r>
            <a:endParaRPr lang="zh-CN" altLang="en-US" sz="2400" b="1">
              <a:latin typeface="楷体" pitchFamily="49" charset="-122"/>
              <a:ea typeface="楷体" pitchFamily="49" charset="-122"/>
            </a:endParaRPr>
          </a:p>
        </p:txBody>
      </p:sp>
      <p:sp>
        <p:nvSpPr>
          <p:cNvPr id="3" name="文本框 2"/>
          <p:cNvSpPr txBox="1">
            <a:spLocks noChangeArrowheads="1"/>
          </p:cNvSpPr>
          <p:nvPr/>
        </p:nvSpPr>
        <p:spPr bwMode="auto">
          <a:xfrm>
            <a:off x="904875" y="4597400"/>
            <a:ext cx="6910388" cy="12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lnSpc>
                <a:spcPct val="110000"/>
              </a:lnSpc>
            </a:pPr>
            <a:r>
              <a:rPr lang="zh-CN" altLang="en-US" sz="2400" b="1">
                <a:solidFill>
                  <a:srgbClr val="FF0000"/>
                </a:solidFill>
                <a:latin typeface="黑体" panose="02010600030101010101" pitchFamily="49" charset="-122"/>
                <a:ea typeface="黑体" panose="02010600030101010101" pitchFamily="49" charset="-122"/>
                <a:sym typeface="宋体" pitchFamily="2" charset="-122"/>
              </a:rPr>
              <a:t>主要作品：</a:t>
            </a:r>
            <a:r>
              <a:rPr lang="zh-CN" altLang="en-US" sz="2400" b="1">
                <a:latin typeface="楷体" pitchFamily="49" charset="-122"/>
                <a:ea typeface="楷体" pitchFamily="49" charset="-122"/>
                <a:sym typeface="宋体" pitchFamily="2" charset="-122"/>
              </a:rPr>
              <a:t>短篇小说《她和她的爸爸》，武侠童话《故事大王》，专集《避邪铜钱》、《秘道》、《小巷三杰》等。</a:t>
            </a:r>
            <a:endParaRPr lang="zh-CN" altLang="en-US" sz="2400" b="1">
              <a:latin typeface="楷体" pitchFamily="49" charset="-122"/>
              <a:ea typeface="楷体" pitchFamily="49" charset="-122"/>
            </a:endParaRPr>
          </a:p>
        </p:txBody>
      </p:sp>
      <p:pic>
        <p:nvPicPr>
          <p:cNvPr id="4" name="Picture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829902" y="1606551"/>
            <a:ext cx="1699736" cy="2805429"/>
          </a:xfrm>
          <a:prstGeom prst="ellipse">
            <a:avLst/>
          </a:prstGeom>
          <a:noFill/>
          <a:ln w="9525">
            <a:noFill/>
          </a:ln>
          <a:effectLst>
            <a:softEdge rad="127000"/>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100000">
                                          <p:val>
                                            <p:strVal val="#ppt_x"/>
                                          </p:val>
                                        </p:tav>
                                      </p:tavLst>
                                    </p:anim>
                                    <p:anim calcmode="lin" valueType="num">
                                      <p:cBhvr>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01102" y="2722244"/>
            <a:ext cx="3093244" cy="3871596"/>
          </a:xfrm>
          <a:prstGeom prst="roundRect">
            <a:avLst/>
          </a:prstGeom>
        </p:spPr>
      </p:pic>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36746" y="2722245"/>
            <a:ext cx="3519011" cy="3862071"/>
          </a:xfrm>
          <a:prstGeom prst="roundRect">
            <a:avLst/>
          </a:prstGeom>
        </p:spPr>
      </p:pic>
      <p:sp>
        <p:nvSpPr>
          <p:cNvPr id="5" name="椭圆形标注 4"/>
          <p:cNvSpPr/>
          <p:nvPr/>
        </p:nvSpPr>
        <p:spPr>
          <a:xfrm>
            <a:off x="6215062" y="1822450"/>
            <a:ext cx="1871663" cy="1119188"/>
          </a:xfrm>
          <a:prstGeom prst="wedgeEllipseCallout">
            <a:avLst>
              <a:gd name="adj1" fmla="val -34063"/>
              <a:gd name="adj2" fmla="val 87854"/>
            </a:avLst>
          </a:prstGeom>
          <a:solidFill>
            <a:schemeClr val="accent1">
              <a:lumMod val="20000"/>
              <a:lumOff val="8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defRPr/>
            </a:pPr>
            <a:r>
              <a:rPr lang="zh-CN" altLang="en-US" sz="3200" b="1" noProof="1">
                <a:solidFill>
                  <a:srgbClr val="FF0000"/>
                </a:solidFill>
                <a:latin typeface="楷体" pitchFamily="49" charset="-122"/>
                <a:ea typeface="楷体" pitchFamily="49" charset="-122"/>
              </a:rPr>
              <a:t>滚铁环</a:t>
            </a:r>
          </a:p>
        </p:txBody>
      </p:sp>
      <p:sp>
        <p:nvSpPr>
          <p:cNvPr id="17413" name="文本框 5"/>
          <p:cNvSpPr txBox="1">
            <a:spLocks noChangeArrowheads="1"/>
          </p:cNvSpPr>
          <p:nvPr/>
        </p:nvSpPr>
        <p:spPr bwMode="auto">
          <a:xfrm>
            <a:off x="1201341" y="773114"/>
            <a:ext cx="595227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3200" b="1">
                <a:latin typeface="黑体" panose="02010600030101010101" pitchFamily="49" charset="-122"/>
                <a:ea typeface="黑体" panose="02010600030101010101" pitchFamily="49" charset="-122"/>
              </a:rPr>
              <a:t>说一说，这是分别是什么游戏？</a:t>
            </a:r>
          </a:p>
        </p:txBody>
      </p:sp>
      <p:sp>
        <p:nvSpPr>
          <p:cNvPr id="11" name="椭圆形标注 10"/>
          <p:cNvSpPr/>
          <p:nvPr/>
        </p:nvSpPr>
        <p:spPr>
          <a:xfrm flipH="1">
            <a:off x="403622" y="1822450"/>
            <a:ext cx="1846659" cy="1143000"/>
          </a:xfrm>
          <a:prstGeom prst="wedgeEllipseCallout">
            <a:avLst>
              <a:gd name="adj1" fmla="val -36636"/>
              <a:gd name="adj2" fmla="val 88410"/>
            </a:avLst>
          </a:prstGeom>
          <a:solidFill>
            <a:schemeClr val="accent1">
              <a:lumMod val="20000"/>
              <a:lumOff val="8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lnSpc>
                <a:spcPct val="90000"/>
              </a:lnSpc>
              <a:defRPr/>
            </a:pPr>
            <a:r>
              <a:rPr lang="zh-CN" altLang="en-US" sz="3200" b="1" kern="0" noProof="1">
                <a:solidFill>
                  <a:srgbClr val="FF0000"/>
                </a:solidFill>
                <a:latin typeface="楷体" pitchFamily="49" charset="-122"/>
                <a:ea typeface="楷体" pitchFamily="49" charset="-122"/>
              </a:rPr>
              <a:t>抽陀螺</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dur="5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4" presetClass="entr" presetSubtype="10" dur="50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2" presetClass="entr" presetSubtype="0" dur="100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55" presetClass="entr" presetSubtype="0" dur="100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strVal val="#ppt_w*0.70"/>
                                          </p:val>
                                        </p:tav>
                                        <p:tav tm="100000">
                                          <p:val>
                                            <p:strVal val="#ppt_w"/>
                                          </p:val>
                                        </p:tav>
                                      </p:tavLst>
                                    </p:anim>
                                    <p:anim calcmode="lin" valueType="num">
                                      <p:cBhvr>
                                        <p:cTn id="26" dur="1000" fill="hold"/>
                                        <p:tgtEl>
                                          <p:spTgt spid="5"/>
                                        </p:tgtEl>
                                        <p:attrNameLst>
                                          <p:attrName>ppt_h</p:attrName>
                                        </p:attrNameLst>
                                      </p:cBhvr>
                                      <p:tavLst>
                                        <p:tav tm="0">
                                          <p:val>
                                            <p:strVal val="#ppt_h"/>
                                          </p:val>
                                        </p:tav>
                                        <p:tav tm="100000">
                                          <p:val>
                                            <p:strVal val="#ppt_h"/>
                                          </p:val>
                                        </p:tav>
                                      </p:tavLst>
                                    </p:anim>
                                    <p:animEffect transition="in" filter="fade">
                                      <p:cBhvr>
                                        <p:cTn id="2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70571" y="2299336"/>
            <a:ext cx="3144203" cy="4121785"/>
          </a:xfrm>
          <a:prstGeom prst="roundRect">
            <a:avLst/>
          </a:prstGeom>
        </p:spPr>
      </p:pic>
      <p:sp>
        <p:nvSpPr>
          <p:cNvPr id="5" name="椭圆形标注 4"/>
          <p:cNvSpPr/>
          <p:nvPr/>
        </p:nvSpPr>
        <p:spPr>
          <a:xfrm>
            <a:off x="6700838" y="1119188"/>
            <a:ext cx="1608535" cy="908050"/>
          </a:xfrm>
          <a:prstGeom prst="wedgeEllipseCallout">
            <a:avLst>
              <a:gd name="adj1" fmla="val -33007"/>
              <a:gd name="adj2" fmla="val 94750"/>
            </a:avLst>
          </a:prstGeom>
          <a:solidFill>
            <a:schemeClr val="accent1">
              <a:lumMod val="20000"/>
              <a:lumOff val="8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defRPr/>
            </a:pPr>
            <a:r>
              <a:rPr lang="zh-CN" altLang="en-US" sz="4000" b="1" noProof="1">
                <a:solidFill>
                  <a:srgbClr val="FF0000"/>
                </a:solidFill>
                <a:latin typeface="楷体" pitchFamily="49" charset="-122"/>
                <a:ea typeface="楷体" pitchFamily="49" charset="-122"/>
                <a:cs typeface="楷体" panose="02010609060101010101" pitchFamily="49" charset="-122"/>
              </a:rPr>
              <a:t>斗 鸡</a:t>
            </a:r>
          </a:p>
        </p:txBody>
      </p:sp>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69633" y="2299336"/>
            <a:ext cx="3467100" cy="4122419"/>
          </a:xfrm>
          <a:prstGeom prst="roundRect">
            <a:avLst/>
          </a:prstGeom>
        </p:spPr>
      </p:pic>
      <p:sp>
        <p:nvSpPr>
          <p:cNvPr id="2" name="椭圆形标注 1"/>
          <p:cNvSpPr/>
          <p:nvPr/>
        </p:nvSpPr>
        <p:spPr>
          <a:xfrm>
            <a:off x="1935956" y="1119188"/>
            <a:ext cx="1628775" cy="908050"/>
          </a:xfrm>
          <a:prstGeom prst="wedgeEllipseCallout">
            <a:avLst>
              <a:gd name="adj1" fmla="val -32821"/>
              <a:gd name="adj2" fmla="val 92727"/>
            </a:avLst>
          </a:prstGeom>
          <a:solidFill>
            <a:schemeClr val="accent1">
              <a:lumMod val="20000"/>
              <a:lumOff val="8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defRPr/>
            </a:pPr>
            <a:r>
              <a:rPr lang="zh-CN" altLang="en-US" sz="4000" b="1" noProof="1">
                <a:solidFill>
                  <a:srgbClr val="FF0000"/>
                </a:solidFill>
                <a:latin typeface="楷体" pitchFamily="49" charset="-122"/>
                <a:ea typeface="楷体" pitchFamily="49" charset="-122"/>
                <a:cs typeface="楷体" panose="02010609060101010101" pitchFamily="49" charset="-122"/>
              </a:rPr>
              <a:t>抓 子</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dur="5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1" presetClass="entr" presetSubtype="0" dur="1000" fill="hold" grpId="0" nodeType="clickEffect">
                                  <p:stCondLst>
                                    <p:cond delay="0"/>
                                  </p:stCondLst>
                                  <p:childTnLst>
                                    <p:set>
                                      <p:cBhvr>
                                        <p:cTn id="11" dur="1000">
                                          <p:stCondLst>
                                            <p:cond delay="0"/>
                                          </p:stCondLst>
                                        </p:cTn>
                                        <p:tgtEl>
                                          <p:spTgt spid="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6" presetClass="entr" presetSubtype="0" dur="200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80">
                                          <p:stCondLst>
                                            <p:cond delay="0"/>
                                          </p:stCondLst>
                                        </p:cTn>
                                        <p:tgtEl>
                                          <p:spTgt spid="3"/>
                                        </p:tgtEl>
                                      </p:cBhvr>
                                    </p:animEffect>
                                    <p:anim calcmode="lin" valueType="num">
                                      <p:cBhvr>
                                        <p:cTn id="17"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2" dur="26">
                                          <p:stCondLst>
                                            <p:cond delay="650"/>
                                          </p:stCondLst>
                                        </p:cTn>
                                        <p:tgtEl>
                                          <p:spTgt spid="3"/>
                                        </p:tgtEl>
                                      </p:cBhvr>
                                      <p:to x="100000" y="60000"/>
                                    </p:animScale>
                                    <p:animScale>
                                      <p:cBhvr>
                                        <p:cTn id="23" dur="166" decel="50000">
                                          <p:stCondLst>
                                            <p:cond delay="676"/>
                                          </p:stCondLst>
                                        </p:cTn>
                                        <p:tgtEl>
                                          <p:spTgt spid="3"/>
                                        </p:tgtEl>
                                      </p:cBhvr>
                                      <p:to x="100000" y="100000"/>
                                    </p:animScale>
                                    <p:animScale>
                                      <p:cBhvr>
                                        <p:cTn id="24" dur="26">
                                          <p:stCondLst>
                                            <p:cond delay="1312"/>
                                          </p:stCondLst>
                                        </p:cTn>
                                        <p:tgtEl>
                                          <p:spTgt spid="3"/>
                                        </p:tgtEl>
                                      </p:cBhvr>
                                      <p:to x="100000" y="80000"/>
                                    </p:animScale>
                                    <p:animScale>
                                      <p:cBhvr>
                                        <p:cTn id="25" dur="166" decel="50000">
                                          <p:stCondLst>
                                            <p:cond delay="1338"/>
                                          </p:stCondLst>
                                        </p:cTn>
                                        <p:tgtEl>
                                          <p:spTgt spid="3"/>
                                        </p:tgtEl>
                                      </p:cBhvr>
                                      <p:to x="100000" y="100000"/>
                                    </p:animScale>
                                    <p:animScale>
                                      <p:cBhvr>
                                        <p:cTn id="26" dur="26">
                                          <p:stCondLst>
                                            <p:cond delay="1642"/>
                                          </p:stCondLst>
                                        </p:cTn>
                                        <p:tgtEl>
                                          <p:spTgt spid="3"/>
                                        </p:tgtEl>
                                      </p:cBhvr>
                                      <p:to x="100000" y="90000"/>
                                    </p:animScale>
                                    <p:animScale>
                                      <p:cBhvr>
                                        <p:cTn id="27" dur="166" decel="50000">
                                          <p:stCondLst>
                                            <p:cond delay="1668"/>
                                          </p:stCondLst>
                                        </p:cTn>
                                        <p:tgtEl>
                                          <p:spTgt spid="3"/>
                                        </p:tgtEl>
                                      </p:cBhvr>
                                      <p:to x="100000" y="100000"/>
                                    </p:animScale>
                                    <p:animScale>
                                      <p:cBhvr>
                                        <p:cTn id="28" dur="26">
                                          <p:stCondLst>
                                            <p:cond delay="1808"/>
                                          </p:stCondLst>
                                        </p:cTn>
                                        <p:tgtEl>
                                          <p:spTgt spid="3"/>
                                        </p:tgtEl>
                                      </p:cBhvr>
                                      <p:to x="100000" y="95000"/>
                                    </p:animScale>
                                    <p:animScale>
                                      <p:cBhvr>
                                        <p:cTn id="29" dur="166" decel="50000">
                                          <p:stCondLst>
                                            <p:cond delay="1834"/>
                                          </p:stCondLst>
                                        </p:cTn>
                                        <p:tgtEl>
                                          <p:spTgt spid="3"/>
                                        </p:tgtEl>
                                      </p:cBhvr>
                                      <p:to x="100000" y="100000"/>
                                    </p:animScale>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dur="1"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46321" y="2498725"/>
            <a:ext cx="3169444" cy="3864610"/>
          </a:xfrm>
          <a:prstGeom prst="roundRect">
            <a:avLst/>
          </a:prstGeom>
        </p:spPr>
      </p:pic>
      <p:sp>
        <p:nvSpPr>
          <p:cNvPr id="3" name="椭圆形标注 2"/>
          <p:cNvSpPr/>
          <p:nvPr/>
        </p:nvSpPr>
        <p:spPr>
          <a:xfrm flipH="1">
            <a:off x="1046560" y="1230313"/>
            <a:ext cx="1847850" cy="1192212"/>
          </a:xfrm>
          <a:prstGeom prst="wedgeEllipseCallout">
            <a:avLst>
              <a:gd name="adj1" fmla="val -29079"/>
              <a:gd name="adj2" fmla="val 82190"/>
            </a:avLst>
          </a:prstGeom>
          <a:solidFill>
            <a:schemeClr val="accent1">
              <a:lumMod val="20000"/>
              <a:lumOff val="8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defRPr/>
            </a:pPr>
            <a:r>
              <a:rPr lang="zh-CN" altLang="en-US" sz="4000" b="1" noProof="1">
                <a:solidFill>
                  <a:srgbClr val="FF0000"/>
                </a:solidFill>
                <a:latin typeface="楷体" pitchFamily="49" charset="-122"/>
                <a:ea typeface="楷体" pitchFamily="49" charset="-122"/>
              </a:rPr>
              <a:t>跳皮筋</a:t>
            </a:r>
          </a:p>
        </p:txBody>
      </p:sp>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87704" y="2498725"/>
            <a:ext cx="3782854" cy="3864610"/>
          </a:xfrm>
          <a:prstGeom prst="roundRect">
            <a:avLst/>
          </a:prstGeom>
        </p:spPr>
      </p:pic>
      <p:sp>
        <p:nvSpPr>
          <p:cNvPr id="5" name="椭圆形标注 4"/>
          <p:cNvSpPr/>
          <p:nvPr/>
        </p:nvSpPr>
        <p:spPr>
          <a:xfrm flipH="1">
            <a:off x="4441032" y="1277939"/>
            <a:ext cx="1859756" cy="1220787"/>
          </a:xfrm>
          <a:prstGeom prst="wedgeEllipseCallout">
            <a:avLst>
              <a:gd name="adj1" fmla="val -30747"/>
              <a:gd name="adj2" fmla="val 78772"/>
            </a:avLst>
          </a:prstGeom>
          <a:solidFill>
            <a:schemeClr val="accent1">
              <a:lumMod val="20000"/>
              <a:lumOff val="8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defRPr/>
            </a:pPr>
            <a:r>
              <a:rPr lang="zh-CN" altLang="en-US" sz="4000" b="1" noProof="1">
                <a:solidFill>
                  <a:srgbClr val="FF0000"/>
                </a:solidFill>
                <a:latin typeface="楷体" pitchFamily="49" charset="-122"/>
                <a:ea typeface="楷体" pitchFamily="49" charset="-122"/>
              </a:rPr>
              <a:t>竹节人</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dur="2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5" presetClass="entr" presetSubtype="0" dur="2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anim calcmode="lin" valueType="num">
                                      <p:cBhvr>
                                        <p:cTn id="15" dur="2000" fill="hold"/>
                                        <p:tgtEl>
                                          <p:spTgt spid="3"/>
                                        </p:tgtEl>
                                        <p:attrNameLst>
                                          <p:attrName>ppt_w</p:attrName>
                                        </p:attrNameLst>
                                      </p:cBhvr>
                                      <p:tavLst>
                                        <p:tav tm="0" fmla="#ppt_w*sin(2.5*pi*$)">
                                          <p:val>
                                            <p:fltVal val="0"/>
                                          </p:val>
                                        </p:tav>
                                        <p:tav tm="100000">
                                          <p:val>
                                            <p:fltVal val="1"/>
                                          </p:val>
                                        </p:tav>
                                      </p:tavLst>
                                    </p:anim>
                                    <p:anim calcmode="lin" valueType="num">
                                      <p:cBhvr>
                                        <p:cTn id="16"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dur="100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5" presetClass="entr" presetSubtype="0" dur="200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2000"/>
                                        <p:tgtEl>
                                          <p:spTgt spid="5"/>
                                        </p:tgtEl>
                                      </p:cBhvr>
                                    </p:animEffect>
                                    <p:anim calcmode="lin" valueType="num">
                                      <p:cBhvr>
                                        <p:cTn id="29" dur="2000" fill="hold"/>
                                        <p:tgtEl>
                                          <p:spTgt spid="5"/>
                                        </p:tgtEl>
                                        <p:attrNameLst>
                                          <p:attrName>ppt_w</p:attrName>
                                        </p:attrNameLst>
                                      </p:cBhvr>
                                      <p:tavLst>
                                        <p:tav tm="0" fmla="#ppt_w*sin(2.5*pi*$)">
                                          <p:val>
                                            <p:fltVal val="0"/>
                                          </p:val>
                                        </p:tav>
                                        <p:tav tm="100000">
                                          <p:val>
                                            <p:fltVal val="1"/>
                                          </p:val>
                                        </p:tav>
                                      </p:tavLst>
                                    </p:anim>
                                    <p:anim calcmode="lin" valueType="num">
                                      <p:cBhvr>
                                        <p:cTn id="30"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482" name="TextBox 2"/>
          <p:cNvSpPr txBox="1">
            <a:spLocks noChangeArrowheads="1"/>
          </p:cNvSpPr>
          <p:nvPr/>
        </p:nvSpPr>
        <p:spPr bwMode="auto">
          <a:xfrm>
            <a:off x="1187624" y="764704"/>
            <a:ext cx="661749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400" b="1">
                <a:latin typeface="黑体" panose="02010600030101010101" pitchFamily="49" charset="-122"/>
                <a:ea typeface="黑体" panose="02010600030101010101" pitchFamily="49" charset="-122"/>
              </a:rPr>
              <a:t>一、初读课文，并通过朗读课文感知文中所写事情，把不认识、不理解的字词标记出来。</a:t>
            </a:r>
          </a:p>
        </p:txBody>
      </p:sp>
      <p:sp>
        <p:nvSpPr>
          <p:cNvPr id="20483" name="文本框 99"/>
          <p:cNvSpPr txBox="1">
            <a:spLocks noChangeArrowheads="1"/>
          </p:cNvSpPr>
          <p:nvPr/>
        </p:nvSpPr>
        <p:spPr bwMode="auto">
          <a:xfrm>
            <a:off x="1333501" y="2117725"/>
            <a:ext cx="6709172"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lnSpc>
                <a:spcPct val="140000"/>
              </a:lnSpc>
            </a:pPr>
            <a:r>
              <a:rPr lang="zh-CN" altLang="en-US" sz="2800" b="1">
                <a:solidFill>
                  <a:srgbClr val="FF0000"/>
                </a:solidFill>
                <a:latin typeface="楷体" pitchFamily="49" charset="-122"/>
                <a:ea typeface="楷体" pitchFamily="49" charset="-122"/>
              </a:rPr>
              <a:t>豁</a:t>
            </a:r>
            <a:r>
              <a:rPr lang="zh-CN" altLang="en-US" sz="2800" b="1">
                <a:latin typeface="楷体" pitchFamily="49" charset="-122"/>
                <a:ea typeface="楷体" pitchFamily="49" charset="-122"/>
              </a:rPr>
              <a:t>开  归纳  嵌入  </a:t>
            </a:r>
            <a:r>
              <a:rPr lang="zh-CN" altLang="en-US" sz="2800" b="1">
                <a:solidFill>
                  <a:srgbClr val="FF0000"/>
                </a:solidFill>
                <a:latin typeface="楷体" pitchFamily="49" charset="-122"/>
                <a:ea typeface="楷体" pitchFamily="49" charset="-122"/>
              </a:rPr>
              <a:t>疙瘩</a:t>
            </a:r>
            <a:r>
              <a:rPr lang="zh-CN" altLang="en-US" sz="2800" b="1">
                <a:latin typeface="楷体" pitchFamily="49" charset="-122"/>
                <a:ea typeface="楷体" pitchFamily="49" charset="-122"/>
              </a:rPr>
              <a:t>  冰棍  雕刻  磕头</a:t>
            </a:r>
          </a:p>
          <a:p>
            <a:pPr eaLnBrk="1" hangingPunct="1">
              <a:lnSpc>
                <a:spcPct val="140000"/>
              </a:lnSpc>
            </a:pPr>
            <a:r>
              <a:rPr lang="zh-CN" altLang="en-US" sz="2800" b="1">
                <a:solidFill>
                  <a:srgbClr val="FF0000"/>
                </a:solidFill>
                <a:latin typeface="楷体" pitchFamily="49" charset="-122"/>
                <a:ea typeface="楷体" pitchFamily="49" charset="-122"/>
              </a:rPr>
              <a:t>沮丧</a:t>
            </a:r>
            <a:r>
              <a:rPr lang="zh-CN" altLang="en-US" sz="2800" b="1">
                <a:latin typeface="楷体" pitchFamily="49" charset="-122"/>
                <a:ea typeface="楷体" pitchFamily="49" charset="-122"/>
              </a:rPr>
              <a:t>  蹲下  趴下  颓然  </a:t>
            </a:r>
            <a:r>
              <a:rPr lang="zh-CN" altLang="en-US" sz="2800" b="1">
                <a:latin typeface="楷体" pitchFamily="49" charset="-122"/>
                <a:ea typeface="楷体" pitchFamily="49" charset="-122"/>
                <a:sym typeface="宋体" pitchFamily="2" charset="-122"/>
              </a:rPr>
              <a:t>跺脚  </a:t>
            </a:r>
            <a:r>
              <a:rPr lang="zh-CN" altLang="en-US" sz="2800" b="1">
                <a:latin typeface="楷体" pitchFamily="49" charset="-122"/>
                <a:ea typeface="楷体" pitchFamily="49" charset="-122"/>
              </a:rPr>
              <a:t>孙悟空</a:t>
            </a:r>
          </a:p>
          <a:p>
            <a:pPr eaLnBrk="1" hangingPunct="1">
              <a:lnSpc>
                <a:spcPct val="140000"/>
              </a:lnSpc>
            </a:pPr>
            <a:r>
              <a:rPr lang="zh-CN" altLang="en-US" sz="2800" b="1">
                <a:latin typeface="楷体" pitchFamily="49" charset="-122"/>
                <a:ea typeface="楷体" pitchFamily="49" charset="-122"/>
                <a:sym typeface="宋体" pitchFamily="2" charset="-122"/>
              </a:rPr>
              <a:t>橡皮擦</a:t>
            </a:r>
            <a:r>
              <a:rPr lang="zh-CN" altLang="en-US" sz="2800" b="1">
                <a:latin typeface="楷体" pitchFamily="49" charset="-122"/>
                <a:ea typeface="楷体" pitchFamily="49" charset="-122"/>
              </a:rPr>
              <a:t>   </a:t>
            </a:r>
            <a:r>
              <a:rPr lang="zh-CN" altLang="en-US" sz="2800" b="1">
                <a:solidFill>
                  <a:srgbClr val="FF0000"/>
                </a:solidFill>
                <a:latin typeface="楷体" pitchFamily="49" charset="-122"/>
                <a:ea typeface="楷体" pitchFamily="49" charset="-122"/>
              </a:rPr>
              <a:t>威风凛凛   别出心裁   技高一筹</a:t>
            </a:r>
          </a:p>
        </p:txBody>
      </p:sp>
      <p:grpSp>
        <p:nvGrpSpPr>
          <p:cNvPr id="20" name="组合 19"/>
          <p:cNvGrpSpPr/>
          <p:nvPr/>
        </p:nvGrpSpPr>
        <p:grpSpPr>
          <a:xfrm>
            <a:off x="3802857" y="4521198"/>
            <a:ext cx="1746647" cy="1536994"/>
            <a:chOff x="1701" y="8161"/>
            <a:chExt cx="3669" cy="2420"/>
          </a:xfrm>
        </p:grpSpPr>
        <p:sp>
          <p:nvSpPr>
            <p:cNvPr id="8" name="左大括号 7"/>
            <p:cNvSpPr/>
            <p:nvPr/>
          </p:nvSpPr>
          <p:spPr>
            <a:xfrm>
              <a:off x="1701" y="8616"/>
              <a:ext cx="455" cy="1862"/>
            </a:xfrm>
            <a:prstGeom prst="leftBrace">
              <a:avLst>
                <a:gd name="adj1" fmla="val 36934"/>
                <a:gd name="adj2" fmla="val 50000"/>
              </a:avLst>
            </a:prstGeom>
            <a:ln w="25400"/>
          </p:spPr>
          <p:style>
            <a:lnRef idx="2">
              <a:schemeClr val="accent6"/>
            </a:lnRef>
            <a:fillRef idx="0">
              <a:schemeClr val="accent6"/>
            </a:fillRef>
            <a:effectRef idx="1">
              <a:schemeClr val="accent6"/>
            </a:effectRef>
            <a:fontRef idx="minor">
              <a:schemeClr val="tx1"/>
            </a:fontRef>
          </p:style>
          <p:txBody>
            <a:bodyPr anchor="ctr"/>
            <a:lstStyle>
              <a:defPPr>
                <a:defRPr lang="zh-CN"/>
              </a:defPPr>
              <a:lvl1pPr algn="l" rtl="0" fontAlgn="base">
                <a:spcBef>
                  <a:spcPct val="0"/>
                </a:spcBef>
                <a:spcAft>
                  <a:spcPct val="0"/>
                </a:spcAft>
                <a:defRPr kern="1200">
                  <a:solidFill>
                    <a:srgbClr val="000000"/>
                  </a:solidFill>
                  <a:latin typeface="Times New Roman"/>
                  <a:ea typeface="宋体" pitchFamily="2" charset="-122"/>
                  <a:cs typeface="+mn-cs"/>
                </a:defRPr>
              </a:lvl1pPr>
              <a:lvl2pPr marL="457200" algn="l" rtl="0" fontAlgn="base">
                <a:spcBef>
                  <a:spcPct val="0"/>
                </a:spcBef>
                <a:spcAft>
                  <a:spcPct val="0"/>
                </a:spcAft>
                <a:defRPr kern="1200">
                  <a:solidFill>
                    <a:srgbClr val="000000"/>
                  </a:solidFill>
                  <a:latin typeface="Times New Roman"/>
                  <a:ea typeface="宋体" pitchFamily="2" charset="-122"/>
                  <a:cs typeface="+mn-cs"/>
                </a:defRPr>
              </a:lvl2pPr>
              <a:lvl3pPr marL="914400" algn="l" rtl="0" fontAlgn="base">
                <a:spcBef>
                  <a:spcPct val="0"/>
                </a:spcBef>
                <a:spcAft>
                  <a:spcPct val="0"/>
                </a:spcAft>
                <a:defRPr kern="1200">
                  <a:solidFill>
                    <a:srgbClr val="000000"/>
                  </a:solidFill>
                  <a:latin typeface="Times New Roman"/>
                  <a:ea typeface="宋体" pitchFamily="2" charset="-122"/>
                  <a:cs typeface="+mn-cs"/>
                </a:defRPr>
              </a:lvl3pPr>
              <a:lvl4pPr marL="1371600" algn="l" rtl="0" fontAlgn="base">
                <a:spcBef>
                  <a:spcPct val="0"/>
                </a:spcBef>
                <a:spcAft>
                  <a:spcPct val="0"/>
                </a:spcAft>
                <a:defRPr kern="1200">
                  <a:solidFill>
                    <a:srgbClr val="000000"/>
                  </a:solidFill>
                  <a:latin typeface="Times New Roman"/>
                  <a:ea typeface="宋体" pitchFamily="2" charset="-122"/>
                  <a:cs typeface="+mn-cs"/>
                </a:defRPr>
              </a:lvl4pPr>
              <a:lvl5pPr marL="1828800" algn="l" rtl="0" fontAlgn="base">
                <a:spcBef>
                  <a:spcPct val="0"/>
                </a:spcBef>
                <a:spcAft>
                  <a:spcPct val="0"/>
                </a:spcAft>
                <a:defRPr kern="1200">
                  <a:solidFill>
                    <a:srgbClr val="000000"/>
                  </a:solidFill>
                  <a:latin typeface="Times New Roman"/>
                  <a:ea typeface="宋体" pitchFamily="2" charset="-122"/>
                  <a:cs typeface="+mn-cs"/>
                </a:defRPr>
              </a:lvl5pPr>
              <a:lvl6pPr marL="2286000" algn="l" defTabSz="914400" rtl="0" eaLnBrk="1" latinLnBrk="0" hangingPunct="1">
                <a:defRPr kern="1200">
                  <a:solidFill>
                    <a:srgbClr val="000000"/>
                  </a:solidFill>
                  <a:latin typeface="Times New Roman"/>
                  <a:ea typeface="宋体" pitchFamily="2" charset="-122"/>
                  <a:cs typeface="+mn-cs"/>
                </a:defRPr>
              </a:lvl6pPr>
              <a:lvl7pPr marL="2743200" algn="l" defTabSz="914400" rtl="0" eaLnBrk="1" latinLnBrk="0" hangingPunct="1">
                <a:defRPr kern="1200">
                  <a:solidFill>
                    <a:srgbClr val="000000"/>
                  </a:solidFill>
                  <a:latin typeface="Times New Roman"/>
                  <a:ea typeface="宋体" pitchFamily="2" charset="-122"/>
                  <a:cs typeface="+mn-cs"/>
                </a:defRPr>
              </a:lvl7pPr>
              <a:lvl8pPr marL="3200400" algn="l" defTabSz="914400" rtl="0" eaLnBrk="1" latinLnBrk="0" hangingPunct="1">
                <a:defRPr kern="1200">
                  <a:solidFill>
                    <a:srgbClr val="000000"/>
                  </a:solidFill>
                  <a:latin typeface="Times New Roman"/>
                  <a:ea typeface="宋体" pitchFamily="2" charset="-122"/>
                  <a:cs typeface="+mn-cs"/>
                </a:defRPr>
              </a:lvl8pPr>
              <a:lvl9pPr marL="3657600" algn="l" defTabSz="914400" rtl="0" eaLnBrk="1" latinLnBrk="0" hangingPunct="1">
                <a:defRPr kern="1200">
                  <a:solidFill>
                    <a:srgbClr val="000000"/>
                  </a:solidFill>
                  <a:latin typeface="Times New Roman"/>
                  <a:ea typeface="宋体" pitchFamily="2" charset="-122"/>
                  <a:cs typeface="+mn-cs"/>
                </a:defRPr>
              </a:lvl9pPr>
            </a:lstStyle>
            <a:p>
              <a:pPr algn="ctr" eaLnBrk="0" hangingPunct="0">
                <a:defRPr/>
              </a:pPr>
              <a:endParaRPr lang="zh-CN" altLang="en-US" sz="1400"/>
            </a:p>
          </p:txBody>
        </p:sp>
        <p:sp>
          <p:nvSpPr>
            <p:cNvPr id="20494" name="文本框 30"/>
            <p:cNvSpPr txBox="1">
              <a:spLocks noChangeArrowheads="1"/>
            </p:cNvSpPr>
            <p:nvPr/>
          </p:nvSpPr>
          <p:spPr bwMode="auto">
            <a:xfrm>
              <a:off x="3385" y="9757"/>
              <a:ext cx="1985"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en-US" altLang="zh-CN" sz="2800">
                  <a:latin typeface="宋体" pitchFamily="2" charset="-122"/>
                </a:rPr>
                <a:t>____</a:t>
              </a:r>
              <a:endParaRPr lang="zh-CN" altLang="en-US" sz="2800">
                <a:latin typeface="宋体" pitchFamily="2" charset="-122"/>
              </a:endParaRPr>
            </a:p>
          </p:txBody>
        </p:sp>
        <p:sp>
          <p:nvSpPr>
            <p:cNvPr id="20495" name="文本框 30"/>
            <p:cNvSpPr txBox="1">
              <a:spLocks noChangeArrowheads="1"/>
            </p:cNvSpPr>
            <p:nvPr/>
          </p:nvSpPr>
          <p:spPr bwMode="auto">
            <a:xfrm>
              <a:off x="3364" y="8161"/>
              <a:ext cx="1985"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en-US" altLang="zh-CN" sz="2800">
                  <a:latin typeface="宋体" pitchFamily="2" charset="-122"/>
                </a:rPr>
                <a:t>____</a:t>
              </a:r>
              <a:endParaRPr lang="zh-CN" altLang="en-US" sz="2800">
                <a:latin typeface="宋体" pitchFamily="2" charset="-122"/>
              </a:endParaRPr>
            </a:p>
          </p:txBody>
        </p:sp>
      </p:grpSp>
      <p:grpSp>
        <p:nvGrpSpPr>
          <p:cNvPr id="19" name="组合 18"/>
          <p:cNvGrpSpPr/>
          <p:nvPr/>
        </p:nvGrpSpPr>
        <p:grpSpPr>
          <a:xfrm>
            <a:off x="3219450" y="4554538"/>
            <a:ext cx="2276475" cy="1459279"/>
            <a:chOff x="258" y="8234"/>
            <a:chExt cx="4779" cy="2299"/>
          </a:xfrm>
        </p:grpSpPr>
        <p:sp>
          <p:nvSpPr>
            <p:cNvPr id="20488" name="文本框 13"/>
            <p:cNvSpPr txBox="1">
              <a:spLocks noChangeArrowheads="1"/>
            </p:cNvSpPr>
            <p:nvPr/>
          </p:nvSpPr>
          <p:spPr bwMode="auto">
            <a:xfrm>
              <a:off x="258" y="9090"/>
              <a:ext cx="970" cy="824"/>
            </a:xfrm>
            <a:prstGeom prst="rect">
              <a:avLst/>
            </a:prstGeom>
            <a:solidFill>
              <a:schemeClr val="bg1"/>
            </a:solidFill>
            <a:ln w="38100">
              <a:solidFill>
                <a:srgbClr val="FFFF00"/>
              </a:solidFill>
              <a:round/>
            </a:ln>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800" b="1">
                  <a:solidFill>
                    <a:srgbClr val="FF0000"/>
                  </a:solidFill>
                  <a:latin typeface="楷体" pitchFamily="49" charset="-122"/>
                  <a:ea typeface="楷体" pitchFamily="49" charset="-122"/>
                  <a:sym typeface="宋体" pitchFamily="2" charset="-122"/>
                </a:rPr>
                <a:t>豁</a:t>
              </a:r>
            </a:p>
          </p:txBody>
        </p:sp>
        <p:sp>
          <p:nvSpPr>
            <p:cNvPr id="20489" name="文本框 12"/>
            <p:cNvSpPr txBox="1">
              <a:spLocks noChangeArrowheads="1"/>
            </p:cNvSpPr>
            <p:nvPr/>
          </p:nvSpPr>
          <p:spPr bwMode="auto">
            <a:xfrm>
              <a:off x="1931" y="8342"/>
              <a:ext cx="388" cy="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endParaRPr lang="en-US" altLang="zh-CN" sz="2000" b="1">
                <a:solidFill>
                  <a:srgbClr val="FF0000"/>
                </a:solidFill>
                <a:sym typeface="宋体" pitchFamily="2" charset="-122"/>
              </a:endParaRPr>
            </a:p>
          </p:txBody>
        </p:sp>
        <p:sp>
          <p:nvSpPr>
            <p:cNvPr id="20490" name="文本框 13"/>
            <p:cNvSpPr txBox="1">
              <a:spLocks noChangeArrowheads="1"/>
            </p:cNvSpPr>
            <p:nvPr/>
          </p:nvSpPr>
          <p:spPr bwMode="auto">
            <a:xfrm>
              <a:off x="1931" y="9892"/>
              <a:ext cx="388" cy="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endParaRPr lang="en-US" altLang="zh-CN" sz="2000" b="1">
                <a:solidFill>
                  <a:srgbClr val="FF0000"/>
                </a:solidFill>
                <a:sym typeface="宋体" pitchFamily="2" charset="-122"/>
              </a:endParaRPr>
            </a:p>
          </p:txBody>
        </p:sp>
        <p:sp>
          <p:nvSpPr>
            <p:cNvPr id="20491" name="文本框 15"/>
            <p:cNvSpPr txBox="1">
              <a:spLocks noChangeArrowheads="1"/>
            </p:cNvSpPr>
            <p:nvPr/>
          </p:nvSpPr>
          <p:spPr bwMode="auto">
            <a:xfrm>
              <a:off x="3211" y="9806"/>
              <a:ext cx="1687" cy="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400" b="1">
                  <a:solidFill>
                    <a:srgbClr val="FF0000"/>
                  </a:solidFill>
                  <a:latin typeface="楷体" pitchFamily="49" charset="-122"/>
                  <a:ea typeface="楷体" pitchFamily="49" charset="-122"/>
                  <a:sym typeface="宋体" pitchFamily="2" charset="-122"/>
                </a:rPr>
                <a:t>豁开</a:t>
              </a:r>
            </a:p>
          </p:txBody>
        </p:sp>
        <p:sp>
          <p:nvSpPr>
            <p:cNvPr id="20492" name="TextBox 6"/>
            <p:cNvSpPr txBox="1">
              <a:spLocks noChangeArrowheads="1"/>
            </p:cNvSpPr>
            <p:nvPr/>
          </p:nvSpPr>
          <p:spPr bwMode="auto">
            <a:xfrm>
              <a:off x="3146" y="8234"/>
              <a:ext cx="1891" cy="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400" b="1">
                  <a:solidFill>
                    <a:srgbClr val="FF0000"/>
                  </a:solidFill>
                  <a:latin typeface="楷体" pitchFamily="49" charset="-122"/>
                  <a:ea typeface="楷体" pitchFamily="49" charset="-122"/>
                </a:rPr>
                <a:t>豁达</a:t>
              </a:r>
            </a:p>
          </p:txBody>
        </p:sp>
      </p:grpSp>
      <p:sp>
        <p:nvSpPr>
          <p:cNvPr id="18" name="文本框 17"/>
          <p:cNvSpPr txBox="1">
            <a:spLocks noChangeArrowheads="1"/>
          </p:cNvSpPr>
          <p:nvPr/>
        </p:nvSpPr>
        <p:spPr bwMode="auto">
          <a:xfrm>
            <a:off x="1276350" y="1922464"/>
            <a:ext cx="184709" cy="40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endParaRPr lang="en-US" altLang="zh-CN" sz="2000" b="1">
              <a:solidFill>
                <a:srgbClr val="FF0000"/>
              </a:solidFill>
              <a:sym typeface="宋体" pitchFamily="2" charset="-122"/>
            </a:endParaRPr>
          </a:p>
        </p:txBody>
      </p:sp>
      <p:sp>
        <p:nvSpPr>
          <p:cNvPr id="21" name="文本框 20"/>
          <p:cNvSpPr txBox="1">
            <a:spLocks noChangeArrowheads="1"/>
          </p:cNvSpPr>
          <p:nvPr/>
        </p:nvSpPr>
        <p:spPr bwMode="auto">
          <a:xfrm>
            <a:off x="4260057" y="1922464"/>
            <a:ext cx="91201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en-US" altLang="zh-CN" sz="2000" b="1">
                <a:solidFill>
                  <a:srgbClr val="FF0000"/>
                </a:solidFill>
              </a:rPr>
              <a:t>gē  da</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dur="50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p:tgtEl>
                                          <p:spTgt spid="18"/>
                                        </p:tgtEl>
                                        <p:attrNameLst>
                                          <p:attrName>ppt_y</p:attrName>
                                        </p:attrNameLst>
                                      </p:cBhvr>
                                      <p:tavLst>
                                        <p:tav tm="0">
                                          <p:val>
                                            <p:strVal val="#ppt_y+#ppt_h*1.125000"/>
                                          </p:val>
                                        </p:tav>
                                        <p:tav tm="100000">
                                          <p:val>
                                            <p:strVal val="#ppt_y"/>
                                          </p:val>
                                        </p:tav>
                                      </p:tavLst>
                                    </p:anim>
                                    <p:animEffect transition="in" filter="wipe(up)">
                                      <p:cBhvr>
                                        <p:cTn id="8" dur="500"/>
                                        <p:tgtEl>
                                          <p:spTgt spid="18"/>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dur="50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ppt_x</p:attrName>
                                        </p:attrNameLst>
                                      </p:cBhvr>
                                      <p:tavLst>
                                        <p:tav tm="0">
                                          <p:val>
                                            <p:strVal val="#ppt_x"/>
                                          </p:val>
                                        </p:tav>
                                        <p:tav tm="100000">
                                          <p:val>
                                            <p:strVal val="#ppt_x"/>
                                          </p:val>
                                        </p:tav>
                                      </p:tavLst>
                                    </p:anim>
                                    <p:anim calcmode="lin" valueType="num">
                                      <p:cBhvr>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dur="50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ppt_x</p:attrName>
                                        </p:attrNameLst>
                                      </p:cBhvr>
                                      <p:tavLst>
                                        <p:tav tm="0">
                                          <p:val>
                                            <p:strVal val="#ppt_x"/>
                                          </p:val>
                                        </p:tav>
                                        <p:tav tm="100000">
                                          <p:val>
                                            <p:strVal val="#ppt_x"/>
                                          </p:val>
                                        </p:tav>
                                      </p:tavLst>
                                    </p:anim>
                                    <p:anim calcmode="lin" valueType="num">
                                      <p:cBhvr>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dur="50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p:tgtEl>
                                          <p:spTgt spid="19"/>
                                        </p:tgtEl>
                                        <p:attrNameLst>
                                          <p:attrName>ppt_y</p:attrName>
                                        </p:attrNameLst>
                                      </p:cBhvr>
                                      <p:tavLst>
                                        <p:tav tm="0">
                                          <p:val>
                                            <p:strVal val="#ppt_y+#ppt_h*1.125000"/>
                                          </p:val>
                                        </p:tav>
                                        <p:tav tm="100000">
                                          <p:val>
                                            <p:strVal val="#ppt_y"/>
                                          </p:val>
                                        </p:tav>
                                      </p:tavLst>
                                    </p:anim>
                                    <p:animEffect transition="in" filter="wipe(up)">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506" name="文本框 1"/>
          <p:cNvSpPr txBox="1">
            <a:spLocks noChangeArrowheads="1"/>
          </p:cNvSpPr>
          <p:nvPr/>
        </p:nvSpPr>
        <p:spPr bwMode="auto">
          <a:xfrm>
            <a:off x="1415654" y="1673226"/>
            <a:ext cx="9060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800" b="1">
                <a:solidFill>
                  <a:srgbClr val="FF0000"/>
                </a:solidFill>
                <a:latin typeface="黑体" panose="02010600030101010101" pitchFamily="49" charset="-122"/>
                <a:ea typeface="黑体" panose="02010600030101010101" pitchFamily="49" charset="-122"/>
                <a:sym typeface="宋体" pitchFamily="2" charset="-122"/>
              </a:rPr>
              <a:t>豁达</a:t>
            </a:r>
          </a:p>
        </p:txBody>
      </p:sp>
      <p:sp>
        <p:nvSpPr>
          <p:cNvPr id="21507" name="文本框 2"/>
          <p:cNvSpPr txBox="1">
            <a:spLocks noChangeArrowheads="1"/>
          </p:cNvSpPr>
          <p:nvPr/>
        </p:nvSpPr>
        <p:spPr bwMode="auto">
          <a:xfrm>
            <a:off x="1415654" y="2419351"/>
            <a:ext cx="9060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800" b="1">
                <a:solidFill>
                  <a:srgbClr val="FF0000"/>
                </a:solidFill>
                <a:latin typeface="黑体" panose="02010600030101010101" pitchFamily="49" charset="-122"/>
                <a:ea typeface="黑体" panose="02010600030101010101" pitchFamily="49" charset="-122"/>
                <a:sym typeface="宋体" pitchFamily="2" charset="-122"/>
              </a:rPr>
              <a:t>疙瘩</a:t>
            </a:r>
          </a:p>
        </p:txBody>
      </p:sp>
      <p:sp>
        <p:nvSpPr>
          <p:cNvPr id="21508" name="文本框 4"/>
          <p:cNvSpPr txBox="1">
            <a:spLocks noChangeArrowheads="1"/>
          </p:cNvSpPr>
          <p:nvPr/>
        </p:nvSpPr>
        <p:spPr bwMode="auto">
          <a:xfrm>
            <a:off x="1415654" y="3165476"/>
            <a:ext cx="9060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800" b="1">
                <a:solidFill>
                  <a:srgbClr val="FF0000"/>
                </a:solidFill>
                <a:latin typeface="黑体" panose="02010600030101010101" pitchFamily="49" charset="-122"/>
                <a:ea typeface="黑体" panose="02010600030101010101" pitchFamily="49" charset="-122"/>
                <a:sym typeface="宋体" pitchFamily="2" charset="-122"/>
              </a:rPr>
              <a:t>沮丧</a:t>
            </a:r>
          </a:p>
        </p:txBody>
      </p:sp>
      <p:sp>
        <p:nvSpPr>
          <p:cNvPr id="21509" name="文本框 5"/>
          <p:cNvSpPr txBox="1">
            <a:spLocks noChangeArrowheads="1"/>
          </p:cNvSpPr>
          <p:nvPr/>
        </p:nvSpPr>
        <p:spPr bwMode="auto">
          <a:xfrm>
            <a:off x="1415654" y="3911601"/>
            <a:ext cx="16273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800" b="1">
                <a:solidFill>
                  <a:srgbClr val="FF0000"/>
                </a:solidFill>
                <a:latin typeface="黑体" panose="02010600030101010101" pitchFamily="49" charset="-122"/>
                <a:ea typeface="黑体" panose="02010600030101010101" pitchFamily="49" charset="-122"/>
                <a:sym typeface="宋体" pitchFamily="2" charset="-122"/>
              </a:rPr>
              <a:t>威风凛凛</a:t>
            </a:r>
          </a:p>
        </p:txBody>
      </p:sp>
      <p:sp>
        <p:nvSpPr>
          <p:cNvPr id="21510" name="文本框 6"/>
          <p:cNvSpPr txBox="1">
            <a:spLocks noChangeArrowheads="1"/>
          </p:cNvSpPr>
          <p:nvPr/>
        </p:nvSpPr>
        <p:spPr bwMode="auto">
          <a:xfrm>
            <a:off x="1415654" y="4657726"/>
            <a:ext cx="16273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800" b="1">
                <a:solidFill>
                  <a:srgbClr val="FF0000"/>
                </a:solidFill>
                <a:latin typeface="黑体" panose="02010600030101010101" pitchFamily="49" charset="-122"/>
                <a:ea typeface="黑体" panose="02010600030101010101" pitchFamily="49" charset="-122"/>
                <a:sym typeface="宋体" pitchFamily="2" charset="-122"/>
              </a:rPr>
              <a:t>别出心裁</a:t>
            </a:r>
          </a:p>
        </p:txBody>
      </p:sp>
      <p:sp>
        <p:nvSpPr>
          <p:cNvPr id="21511" name="文本框 7"/>
          <p:cNvSpPr txBox="1">
            <a:spLocks noChangeArrowheads="1"/>
          </p:cNvSpPr>
          <p:nvPr/>
        </p:nvSpPr>
        <p:spPr bwMode="auto">
          <a:xfrm>
            <a:off x="1415654" y="5403851"/>
            <a:ext cx="16273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800" b="1">
                <a:solidFill>
                  <a:srgbClr val="FF0000"/>
                </a:solidFill>
                <a:latin typeface="黑体" panose="02010600030101010101" pitchFamily="49" charset="-122"/>
                <a:ea typeface="黑体" panose="02010600030101010101" pitchFamily="49" charset="-122"/>
                <a:sym typeface="宋体" pitchFamily="2" charset="-122"/>
              </a:rPr>
              <a:t>技高一筹</a:t>
            </a:r>
          </a:p>
        </p:txBody>
      </p:sp>
      <p:sp>
        <p:nvSpPr>
          <p:cNvPr id="21512" name="文本框 8"/>
          <p:cNvSpPr txBox="1">
            <a:spLocks noChangeArrowheads="1"/>
          </p:cNvSpPr>
          <p:nvPr/>
        </p:nvSpPr>
        <p:spPr bwMode="auto">
          <a:xfrm>
            <a:off x="4402932" y="3195638"/>
            <a:ext cx="32980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400" b="1">
                <a:latin typeface="楷体" pitchFamily="49" charset="-122"/>
                <a:ea typeface="楷体" pitchFamily="49" charset="-122"/>
              </a:rPr>
              <a:t>不易解决的问题。</a:t>
            </a:r>
          </a:p>
        </p:txBody>
      </p:sp>
      <p:sp>
        <p:nvSpPr>
          <p:cNvPr id="21513" name="文本框 9"/>
          <p:cNvSpPr txBox="1">
            <a:spLocks noChangeArrowheads="1"/>
          </p:cNvSpPr>
          <p:nvPr/>
        </p:nvSpPr>
        <p:spPr bwMode="auto">
          <a:xfrm>
            <a:off x="4402931" y="2449513"/>
            <a:ext cx="1905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400" b="1">
                <a:latin typeface="楷体" pitchFamily="49" charset="-122"/>
                <a:ea typeface="楷体" pitchFamily="49" charset="-122"/>
              </a:rPr>
              <a:t>灰心失望。</a:t>
            </a:r>
          </a:p>
        </p:txBody>
      </p:sp>
      <p:sp>
        <p:nvSpPr>
          <p:cNvPr id="21514" name="文本框 10"/>
          <p:cNvSpPr txBox="1">
            <a:spLocks noChangeArrowheads="1"/>
          </p:cNvSpPr>
          <p:nvPr/>
        </p:nvSpPr>
        <p:spPr bwMode="auto">
          <a:xfrm>
            <a:off x="4402932" y="3941763"/>
            <a:ext cx="29690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400" b="1">
                <a:latin typeface="楷体" pitchFamily="49" charset="-122"/>
                <a:ea typeface="楷体" pitchFamily="49" charset="-122"/>
              </a:rPr>
              <a:t>性格开朗；气量大。</a:t>
            </a:r>
            <a:endParaRPr lang="zh-CN" altLang="en-US" sz="2400" b="1">
              <a:solidFill>
                <a:srgbClr val="00B0F0"/>
              </a:solidFill>
              <a:latin typeface="楷体" pitchFamily="49" charset="-122"/>
              <a:ea typeface="楷体" pitchFamily="49" charset="-122"/>
            </a:endParaRPr>
          </a:p>
        </p:txBody>
      </p:sp>
      <p:sp>
        <p:nvSpPr>
          <p:cNvPr id="21515" name="文本框 11"/>
          <p:cNvSpPr txBox="1">
            <a:spLocks noChangeArrowheads="1"/>
          </p:cNvSpPr>
          <p:nvPr/>
        </p:nvSpPr>
        <p:spPr bwMode="auto">
          <a:xfrm>
            <a:off x="4402932" y="5434013"/>
            <a:ext cx="353615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400" b="1">
                <a:latin typeface="楷体" pitchFamily="49" charset="-122"/>
                <a:ea typeface="楷体" pitchFamily="49" charset="-122"/>
              </a:rPr>
              <a:t>形容声势或气派使人敬畏。</a:t>
            </a:r>
          </a:p>
        </p:txBody>
      </p:sp>
      <p:sp>
        <p:nvSpPr>
          <p:cNvPr id="21516" name="文本框 12"/>
          <p:cNvSpPr txBox="1">
            <a:spLocks noChangeArrowheads="1"/>
          </p:cNvSpPr>
          <p:nvPr/>
        </p:nvSpPr>
        <p:spPr bwMode="auto">
          <a:xfrm>
            <a:off x="4402932" y="1703388"/>
            <a:ext cx="32980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400" b="1">
                <a:latin typeface="楷体" pitchFamily="49" charset="-122"/>
                <a:ea typeface="楷体" pitchFamily="49" charset="-122"/>
              </a:rPr>
              <a:t>指想出的办法与众不同。</a:t>
            </a:r>
          </a:p>
        </p:txBody>
      </p:sp>
      <p:sp>
        <p:nvSpPr>
          <p:cNvPr id="21517" name="文本框 13"/>
          <p:cNvSpPr txBox="1">
            <a:spLocks noChangeArrowheads="1"/>
          </p:cNvSpPr>
          <p:nvPr/>
        </p:nvSpPr>
        <p:spPr bwMode="auto">
          <a:xfrm>
            <a:off x="4402932" y="4687888"/>
            <a:ext cx="38504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400" b="1">
                <a:latin typeface="楷体" pitchFamily="49" charset="-122"/>
                <a:ea typeface="楷体" pitchFamily="49" charset="-122"/>
              </a:rPr>
              <a:t>稍强一些，技术高人一等。</a:t>
            </a:r>
          </a:p>
        </p:txBody>
      </p:sp>
      <p:cxnSp>
        <p:nvCxnSpPr>
          <p:cNvPr id="16" name="直接连接符 15"/>
          <p:cNvCxnSpPr>
            <a:endCxn id="21514" idx="1"/>
          </p:cNvCxnSpPr>
          <p:nvPr/>
        </p:nvCxnSpPr>
        <p:spPr>
          <a:xfrm>
            <a:off x="2309813" y="2033589"/>
            <a:ext cx="2093119" cy="2139007"/>
          </a:xfrm>
          <a:prstGeom prst="line">
            <a:avLst/>
          </a:prstGeom>
          <a:ln w="317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1513" idx="1"/>
          </p:cNvCxnSpPr>
          <p:nvPr/>
        </p:nvCxnSpPr>
        <p:spPr>
          <a:xfrm flipV="1">
            <a:off x="2309813" y="2680346"/>
            <a:ext cx="2093118" cy="807395"/>
          </a:xfrm>
          <a:prstGeom prst="line">
            <a:avLst/>
          </a:prstGeom>
          <a:ln w="317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21515" idx="1"/>
          </p:cNvCxnSpPr>
          <p:nvPr/>
        </p:nvCxnSpPr>
        <p:spPr>
          <a:xfrm>
            <a:off x="2950369" y="4221163"/>
            <a:ext cx="1452563" cy="1628349"/>
          </a:xfrm>
          <a:prstGeom prst="line">
            <a:avLst/>
          </a:prstGeom>
          <a:ln w="317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endCxn id="21516" idx="1"/>
          </p:cNvCxnSpPr>
          <p:nvPr/>
        </p:nvCxnSpPr>
        <p:spPr>
          <a:xfrm flipV="1">
            <a:off x="3018235" y="1934221"/>
            <a:ext cx="1384697" cy="3079107"/>
          </a:xfrm>
          <a:prstGeom prst="line">
            <a:avLst/>
          </a:prstGeom>
          <a:ln w="317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endCxn id="21512" idx="1"/>
          </p:cNvCxnSpPr>
          <p:nvPr/>
        </p:nvCxnSpPr>
        <p:spPr>
          <a:xfrm>
            <a:off x="2309813" y="2725738"/>
            <a:ext cx="2093119" cy="700733"/>
          </a:xfrm>
          <a:prstGeom prst="line">
            <a:avLst/>
          </a:prstGeom>
          <a:ln w="317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21511" idx="3"/>
            <a:endCxn id="21512" idx="1"/>
          </p:cNvCxnSpPr>
          <p:nvPr/>
        </p:nvCxnSpPr>
        <p:spPr>
          <a:xfrm flipV="1">
            <a:off x="3043023" y="3426471"/>
            <a:ext cx="1359909" cy="2238990"/>
          </a:xfrm>
          <a:prstGeom prst="line">
            <a:avLst/>
          </a:prstGeom>
          <a:ln w="31750">
            <a:solidFill>
              <a:srgbClr val="0000FF"/>
            </a:solidFill>
          </a:ln>
        </p:spPr>
        <p:style>
          <a:lnRef idx="1">
            <a:schemeClr val="accent1"/>
          </a:lnRef>
          <a:fillRef idx="0">
            <a:schemeClr val="accent1"/>
          </a:fillRef>
          <a:effectRef idx="0">
            <a:schemeClr val="accent1"/>
          </a:effectRef>
          <a:fontRef idx="minor">
            <a:schemeClr val="tx1"/>
          </a:fontRef>
        </p:style>
      </p:cxnSp>
      <p:sp>
        <p:nvSpPr>
          <p:cNvPr id="22" name="云形 21"/>
          <p:cNvSpPr/>
          <p:nvPr/>
        </p:nvSpPr>
        <p:spPr>
          <a:xfrm>
            <a:off x="507207" y="611188"/>
            <a:ext cx="1841897" cy="912812"/>
          </a:xfrm>
          <a:prstGeom prst="cloud">
            <a:avLst/>
          </a:prstGeom>
          <a:solidFill>
            <a:schemeClr val="bg1">
              <a:alpha val="5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eaLnBrk="0" hangingPunct="0">
              <a:defRPr/>
            </a:pPr>
            <a:endParaRPr lang="zh-CN" altLang="en-US" sz="1400"/>
          </a:p>
        </p:txBody>
      </p:sp>
      <p:sp>
        <p:nvSpPr>
          <p:cNvPr id="21525" name="TextBox 7"/>
          <p:cNvSpPr txBox="1">
            <a:spLocks noChangeArrowheads="1"/>
          </p:cNvSpPr>
          <p:nvPr/>
        </p:nvSpPr>
        <p:spPr bwMode="auto">
          <a:xfrm>
            <a:off x="625078" y="719138"/>
            <a:ext cx="15751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ctr" eaLnBrk="1" hangingPunct="1"/>
            <a:r>
              <a:rPr lang="zh-CN" altLang="en-US" sz="2800" b="1">
                <a:latin typeface="黑体" panose="02010600030101010101" pitchFamily="49" charset="-122"/>
                <a:ea typeface="黑体" panose="02010600030101010101" pitchFamily="49" charset="-122"/>
              </a:rPr>
              <a:t>连一连</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dur="50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dur="50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dur="50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dur="50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ppt_x</p:attrName>
                                        </p:attrNameLst>
                                      </p:cBhvr>
                                      <p:tavLst>
                                        <p:tav tm="0">
                                          <p:val>
                                            <p:strVal val="#ppt_x"/>
                                          </p:val>
                                        </p:tav>
                                        <p:tav tm="100000">
                                          <p:val>
                                            <p:strVal val="#ppt_x"/>
                                          </p:val>
                                        </p:tav>
                                      </p:tavLst>
                                    </p:anim>
                                    <p:anim calcmode="lin" valueType="num">
                                      <p:cBhvr>
                                        <p:cTn id="2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dur="500"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ppt_x</p:attrName>
                                        </p:attrNameLst>
                                      </p:cBhvr>
                                      <p:tavLst>
                                        <p:tav tm="0">
                                          <p:val>
                                            <p:strVal val="#ppt_x"/>
                                          </p:val>
                                        </p:tav>
                                        <p:tav tm="100000">
                                          <p:val>
                                            <p:strVal val="#ppt_x"/>
                                          </p:val>
                                        </p:tav>
                                      </p:tavLst>
                                    </p:anim>
                                    <p:anim calcmode="lin" valueType="num">
                                      <p:cBhvr>
                                        <p:cTn id="29"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2530" name="TextBox 5"/>
          <p:cNvSpPr txBox="1">
            <a:spLocks noChangeArrowheads="1"/>
          </p:cNvSpPr>
          <p:nvPr/>
        </p:nvSpPr>
        <p:spPr bwMode="auto">
          <a:xfrm>
            <a:off x="1387079" y="1676400"/>
            <a:ext cx="6371034" cy="982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lnSpc>
                <a:spcPct val="110000"/>
              </a:lnSpc>
            </a:pPr>
            <a:r>
              <a:rPr lang="zh-CN" altLang="en-US" sz="2800">
                <a:latin typeface="黑体" panose="02010600030101010101" pitchFamily="49" charset="-122"/>
                <a:ea typeface="黑体" panose="02010600030101010101" pitchFamily="49" charset="-122"/>
              </a:rPr>
              <a:t>仔细阅读课文，熟悉课文内容，并用文中的一句话来概括。</a:t>
            </a:r>
          </a:p>
        </p:txBody>
      </p:sp>
      <p:sp>
        <p:nvSpPr>
          <p:cNvPr id="7" name="TextBox 6"/>
          <p:cNvSpPr txBox="1">
            <a:spLocks noChangeArrowheads="1"/>
          </p:cNvSpPr>
          <p:nvPr/>
        </p:nvSpPr>
        <p:spPr bwMode="auto">
          <a:xfrm>
            <a:off x="1387079" y="3630614"/>
            <a:ext cx="73783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3200" b="1">
                <a:solidFill>
                  <a:srgbClr val="FF0000"/>
                </a:solidFill>
                <a:latin typeface="楷体" pitchFamily="49" charset="-122"/>
                <a:ea typeface="楷体" pitchFamily="49" charset="-122"/>
              </a:rPr>
              <a:t>有一段时间，我们全迷上了斗竹节人。</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2" presetClass="emph" presetSubtype="0" dur="1000" fill="hold" grpId="0" nodeType="afterEffect">
                                  <p:stCondLst>
                                    <p:cond delay="0"/>
                                  </p:stCondLst>
                                  <p:childTnLst>
                                    <p:animRot by="120000">
                                      <p:cBhvr>
                                        <p:cTn id="6" dur="100" fill="hold">
                                          <p:stCondLst>
                                            <p:cond delay="0"/>
                                          </p:stCondLst>
                                        </p:cTn>
                                        <p:tgtEl>
                                          <p:spTgt spid="7"/>
                                        </p:tgtEl>
                                        <p:attrNameLst>
                                          <p:attrName>r</p:attrName>
                                        </p:attrNameLst>
                                      </p:cBhvr>
                                    </p:animRot>
                                    <p:animRot by="-240000">
                                      <p:cBhvr>
                                        <p:cTn id="7" dur="200" fill="hold">
                                          <p:stCondLst>
                                            <p:cond delay="200"/>
                                          </p:stCondLst>
                                        </p:cTn>
                                        <p:tgtEl>
                                          <p:spTgt spid="7"/>
                                        </p:tgtEl>
                                        <p:attrNameLst>
                                          <p:attrName>r</p:attrName>
                                        </p:attrNameLst>
                                      </p:cBhvr>
                                    </p:animRot>
                                    <p:animRot by="240000">
                                      <p:cBhvr>
                                        <p:cTn id="8" dur="200" fill="hold">
                                          <p:stCondLst>
                                            <p:cond delay="400"/>
                                          </p:stCondLst>
                                        </p:cTn>
                                        <p:tgtEl>
                                          <p:spTgt spid="7"/>
                                        </p:tgtEl>
                                        <p:attrNameLst>
                                          <p:attrName>r</p:attrName>
                                        </p:attrNameLst>
                                      </p:cBhvr>
                                    </p:animRot>
                                    <p:animRot by="-240000">
                                      <p:cBhvr>
                                        <p:cTn id="9" dur="200" fill="hold">
                                          <p:stCondLst>
                                            <p:cond delay="600"/>
                                          </p:stCondLst>
                                        </p:cTn>
                                        <p:tgtEl>
                                          <p:spTgt spid="7"/>
                                        </p:tgtEl>
                                        <p:attrNameLst>
                                          <p:attrName>r</p:attrName>
                                        </p:attrNameLst>
                                      </p:cBhvr>
                                    </p:animRot>
                                    <p:animRot by="120000">
                                      <p:cBhvr>
                                        <p:cTn id="10"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Box 3"/>
          <p:cNvSpPr txBox="1">
            <a:spLocks noChangeArrowheads="1"/>
          </p:cNvSpPr>
          <p:nvPr/>
        </p:nvSpPr>
        <p:spPr bwMode="auto">
          <a:xfrm>
            <a:off x="821531" y="977900"/>
            <a:ext cx="7486650" cy="855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10000"/>
              </a:lnSpc>
            </a:pPr>
            <a:r>
              <a:rPr lang="zh-CN" altLang="en-US" sz="2400" b="1">
                <a:solidFill>
                  <a:srgbClr val="FF0000"/>
                </a:solidFill>
                <a:latin typeface="黑体" panose="02010600030101010101" pitchFamily="49" charset="-122"/>
                <a:ea typeface="黑体" panose="02010600030101010101" pitchFamily="49" charset="-122"/>
              </a:rPr>
              <a:t>“迷”之一：</a:t>
            </a:r>
            <a:r>
              <a:rPr lang="zh-CN" altLang="en-US" sz="2400" b="1">
                <a:latin typeface="楷体" pitchFamily="49" charset="-122"/>
                <a:ea typeface="楷体" pitchFamily="49" charset="-122"/>
              </a:rPr>
              <a:t>那一段时间，妈妈怪我总是把毛笔弄丢，而校门口卖毛笔的老头则生意特别好。</a:t>
            </a:r>
          </a:p>
        </p:txBody>
      </p:sp>
      <p:sp>
        <p:nvSpPr>
          <p:cNvPr id="5" name="TextBox 4"/>
          <p:cNvSpPr txBox="1">
            <a:spLocks noChangeArrowheads="1"/>
          </p:cNvSpPr>
          <p:nvPr/>
        </p:nvSpPr>
        <p:spPr bwMode="auto">
          <a:xfrm>
            <a:off x="821532" y="2335213"/>
            <a:ext cx="7593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400" b="1">
                <a:solidFill>
                  <a:srgbClr val="FF0000"/>
                </a:solidFill>
                <a:latin typeface="黑体" panose="02010600030101010101" pitchFamily="49" charset="-122"/>
                <a:ea typeface="黑体" panose="02010600030101010101" pitchFamily="49" charset="-122"/>
              </a:rPr>
              <a:t>“迷”之二：</a:t>
            </a:r>
            <a:r>
              <a:rPr lang="zh-CN" altLang="en-US" sz="2400" b="1">
                <a:latin typeface="楷体" pitchFamily="49" charset="-122"/>
                <a:ea typeface="楷体" pitchFamily="49" charset="-122"/>
              </a:rPr>
              <a:t>一有机会，便得意扬扬招呼大伙儿来观摩。</a:t>
            </a:r>
          </a:p>
        </p:txBody>
      </p:sp>
      <p:sp>
        <p:nvSpPr>
          <p:cNvPr id="6" name="TextBox 5"/>
          <p:cNvSpPr txBox="1">
            <a:spLocks noChangeArrowheads="1"/>
          </p:cNvSpPr>
          <p:nvPr/>
        </p:nvSpPr>
        <p:spPr bwMode="auto">
          <a:xfrm>
            <a:off x="821531" y="3101976"/>
            <a:ext cx="7486650" cy="12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10000"/>
              </a:lnSpc>
            </a:pPr>
            <a:r>
              <a:rPr lang="zh-CN" altLang="en-US" sz="2400" b="1">
                <a:solidFill>
                  <a:srgbClr val="FF0000"/>
                </a:solidFill>
                <a:latin typeface="黑体" panose="02010600030101010101" pitchFamily="49" charset="-122"/>
                <a:ea typeface="黑体" panose="02010600030101010101" pitchFamily="49" charset="-122"/>
              </a:rPr>
              <a:t>“迷”之三：</a:t>
            </a:r>
            <a:r>
              <a:rPr lang="zh-CN" altLang="en-US" sz="2400" b="1">
                <a:latin typeface="楷体" pitchFamily="49" charset="-122"/>
                <a:ea typeface="楷体" pitchFamily="49" charset="-122"/>
              </a:rPr>
              <a:t>下课时，教室里摆弄场子，吸引了一圈黑脑袋，攒着观战，还跺脚拍手，咋咋呼呼，好不热闹。</a:t>
            </a:r>
          </a:p>
        </p:txBody>
      </p:sp>
      <p:sp>
        <p:nvSpPr>
          <p:cNvPr id="7" name="TextBox 6"/>
          <p:cNvSpPr txBox="1">
            <a:spLocks noChangeArrowheads="1"/>
          </p:cNvSpPr>
          <p:nvPr/>
        </p:nvSpPr>
        <p:spPr bwMode="auto">
          <a:xfrm>
            <a:off x="821531" y="4457700"/>
            <a:ext cx="7486650" cy="12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10000"/>
              </a:lnSpc>
            </a:pPr>
            <a:r>
              <a:rPr lang="zh-CN" altLang="en-US" sz="2400" b="1">
                <a:solidFill>
                  <a:srgbClr val="FF0000"/>
                </a:solidFill>
                <a:latin typeface="黑体" panose="02010600030101010101" pitchFamily="49" charset="-122"/>
                <a:ea typeface="黑体" panose="02010600030101010101" pitchFamily="49" charset="-122"/>
              </a:rPr>
              <a:t>“迷”之四：</a:t>
            </a:r>
            <a:r>
              <a:rPr lang="zh-CN" altLang="en-US" sz="2400" b="1">
                <a:latin typeface="楷体" pitchFamily="49" charset="-122"/>
                <a:ea typeface="楷体" pitchFamily="49" charset="-122"/>
              </a:rPr>
              <a:t>上课了，意兴依然不减，手痒痒的，将课本竖在面前当屏风，跟同桌在课桌上又搏将起来，这会儿 ，嘴里不便咚锵。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dur="100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dur="100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dur="1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4578" name="TextBox 4"/>
          <p:cNvSpPr txBox="1">
            <a:spLocks noChangeArrowheads="1"/>
          </p:cNvSpPr>
          <p:nvPr/>
        </p:nvSpPr>
        <p:spPr bwMode="auto">
          <a:xfrm>
            <a:off x="989410" y="1781175"/>
            <a:ext cx="7324725" cy="2813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lnSpc>
                <a:spcPct val="130000"/>
              </a:lnSpc>
            </a:pPr>
            <a:r>
              <a:rPr lang="zh-CN" altLang="en-US" sz="2800" b="1">
                <a:latin typeface="黑体" panose="02010600030101010101" pitchFamily="49" charset="-122"/>
                <a:ea typeface="黑体" panose="02010600030101010101" pitchFamily="49" charset="-122"/>
              </a:rPr>
              <a:t>竹节人做好了，他们是怎么斗竹节人的？</a:t>
            </a:r>
            <a:endParaRPr lang="zh-CN" altLang="en-US" sz="2800" b="1">
              <a:latin typeface="微软雅黑" panose="020b0503020204020204" pitchFamily="34" charset="-122"/>
              <a:ea typeface="微软雅黑" pitchFamily="34" charset="-122"/>
            </a:endParaRPr>
          </a:p>
          <a:p>
            <a:pPr eaLnBrk="1" hangingPunct="1">
              <a:lnSpc>
                <a:spcPct val="130000"/>
              </a:lnSpc>
            </a:pPr>
            <a:endParaRPr lang="en-US" altLang="zh-CN" sz="2800" b="1">
              <a:latin typeface="宋体" pitchFamily="2" charset="-122"/>
            </a:endParaRPr>
          </a:p>
          <a:p>
            <a:pPr algn="just" eaLnBrk="1" hangingPunct="1">
              <a:lnSpc>
                <a:spcPct val="130000"/>
              </a:lnSpc>
            </a:pPr>
            <a:r>
              <a:rPr lang="zh-CN" altLang="en-US" sz="2800" b="1">
                <a:latin typeface="宋体" pitchFamily="2" charset="-122"/>
              </a:rPr>
              <a:t>仔细阅读第</a:t>
            </a:r>
            <a:r>
              <a:rPr lang="en-US" altLang="zh-CN" sz="2800" b="1">
                <a:latin typeface="宋体" pitchFamily="2" charset="-122"/>
              </a:rPr>
              <a:t>8—22</a:t>
            </a:r>
            <a:r>
              <a:rPr lang="zh-CN" altLang="en-US" sz="2800" b="1">
                <a:latin typeface="宋体" pitchFamily="2" charset="-122"/>
              </a:rPr>
              <a:t>自然段，体会其精彩的语言和丰富的想象，感受作者从中获得的无穷乐趣。</a:t>
            </a:r>
            <a:endParaRPr lang="en-US" altLang="zh-CN" sz="2800" b="1">
              <a:latin typeface="宋体" pitchFamily="2" charset="-122"/>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5602" name="TextBox 2"/>
          <p:cNvSpPr txBox="1">
            <a:spLocks noChangeArrowheads="1"/>
          </p:cNvSpPr>
          <p:nvPr/>
        </p:nvSpPr>
        <p:spPr bwMode="auto">
          <a:xfrm>
            <a:off x="652463" y="841375"/>
            <a:ext cx="7839075" cy="482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40000"/>
              </a:lnSpc>
            </a:pPr>
            <a:r>
              <a:rPr lang="zh-CN" altLang="en-US" sz="2800" b="1">
                <a:latin typeface="楷体" pitchFamily="49" charset="-122"/>
                <a:ea typeface="楷体" pitchFamily="49" charset="-122"/>
              </a:rPr>
              <a:t>    把穿着九个竹节的</a:t>
            </a:r>
            <a:r>
              <a:rPr lang="zh-CN" altLang="en-US" sz="2800" b="1">
                <a:solidFill>
                  <a:srgbClr val="FF0000"/>
                </a:solidFill>
                <a:latin typeface="楷体" pitchFamily="49" charset="-122"/>
                <a:ea typeface="楷体" pitchFamily="49" charset="-122"/>
              </a:rPr>
              <a:t>鞋线嵌入课桌裂缝里</a:t>
            </a:r>
            <a:r>
              <a:rPr lang="zh-CN" altLang="en-US" sz="2800" b="1">
                <a:latin typeface="楷体" pitchFamily="49" charset="-122"/>
                <a:ea typeface="楷体" pitchFamily="49" charset="-122"/>
              </a:rPr>
              <a:t>，</a:t>
            </a:r>
            <a:r>
              <a:rPr lang="zh-CN" altLang="en-US" sz="2800" b="1">
                <a:solidFill>
                  <a:srgbClr val="FF0000"/>
                </a:solidFill>
                <a:latin typeface="楷体" pitchFamily="49" charset="-122"/>
                <a:ea typeface="楷体" pitchFamily="49" charset="-122"/>
              </a:rPr>
              <a:t>在下面一拉紧</a:t>
            </a:r>
            <a:r>
              <a:rPr lang="zh-CN" altLang="en-US" sz="2800" b="1">
                <a:latin typeface="楷体" pitchFamily="49" charset="-122"/>
                <a:ea typeface="楷体" pitchFamily="49" charset="-122"/>
              </a:rPr>
              <a:t>，那立在裂缝上的竹节们就</a:t>
            </a:r>
            <a:r>
              <a:rPr lang="zh-CN" altLang="en-US" sz="2800" b="1">
                <a:solidFill>
                  <a:srgbClr val="FF0000"/>
                </a:solidFill>
                <a:latin typeface="楷体" pitchFamily="49" charset="-122"/>
                <a:ea typeface="楷体" pitchFamily="49" charset="-122"/>
              </a:rPr>
              <a:t>站成一个壮士模样</a:t>
            </a:r>
            <a:r>
              <a:rPr lang="zh-CN" altLang="en-US" sz="2800" b="1">
                <a:latin typeface="楷体" pitchFamily="49" charset="-122"/>
                <a:ea typeface="楷体" pitchFamily="49" charset="-122"/>
              </a:rPr>
              <a:t>，</a:t>
            </a:r>
            <a:r>
              <a:rPr lang="zh-CN" altLang="en-US" sz="2800" b="1">
                <a:solidFill>
                  <a:srgbClr val="FF0000"/>
                </a:solidFill>
                <a:latin typeface="楷体" pitchFamily="49" charset="-122"/>
                <a:ea typeface="楷体" pitchFamily="49" charset="-122"/>
              </a:rPr>
              <a:t>叉腿张胳膊</a:t>
            </a:r>
            <a:r>
              <a:rPr lang="zh-CN" altLang="en-US" sz="2800" b="1">
                <a:latin typeface="楷体" pitchFamily="49" charset="-122"/>
                <a:ea typeface="楷体" pitchFamily="49" charset="-122"/>
              </a:rPr>
              <a:t>，</a:t>
            </a:r>
            <a:r>
              <a:rPr lang="zh-CN" altLang="en-US" sz="2800" b="1">
                <a:solidFill>
                  <a:srgbClr val="FF0000"/>
                </a:solidFill>
                <a:latin typeface="楷体" pitchFamily="49" charset="-122"/>
                <a:ea typeface="楷体" pitchFamily="49" charset="-122"/>
              </a:rPr>
              <a:t>威风凛凛</a:t>
            </a:r>
            <a:r>
              <a:rPr lang="zh-CN" altLang="en-US" sz="2800" b="1">
                <a:latin typeface="楷体" pitchFamily="49" charset="-122"/>
                <a:ea typeface="楷体" pitchFamily="49" charset="-122"/>
              </a:rPr>
              <a:t>，跟现今健美比赛中那脖子老粗、浑身疙瘩肉的小伙子差不多。</a:t>
            </a:r>
            <a:endParaRPr lang="en-US" altLang="zh-CN" sz="2800" b="1">
              <a:latin typeface="楷体" pitchFamily="49" charset="-122"/>
              <a:ea typeface="楷体" pitchFamily="49" charset="-122"/>
            </a:endParaRPr>
          </a:p>
          <a:p>
            <a:pPr algn="just" eaLnBrk="1" hangingPunct="1">
              <a:lnSpc>
                <a:spcPct val="140000"/>
              </a:lnSpc>
            </a:pPr>
            <a:r>
              <a:rPr lang="zh-CN" altLang="en-US" sz="2800" b="1">
                <a:latin typeface="楷体" pitchFamily="49" charset="-122"/>
                <a:ea typeface="楷体" pitchFamily="49" charset="-122"/>
              </a:rPr>
              <a:t>    将鞋线</a:t>
            </a:r>
            <a:r>
              <a:rPr lang="zh-CN" altLang="en-US" sz="2800" b="1">
                <a:solidFill>
                  <a:srgbClr val="FF0000"/>
                </a:solidFill>
                <a:latin typeface="楷体" pitchFamily="49" charset="-122"/>
                <a:ea typeface="楷体" pitchFamily="49" charset="-122"/>
              </a:rPr>
              <a:t>一松一紧</a:t>
            </a:r>
            <a:r>
              <a:rPr lang="zh-CN" altLang="en-US" sz="2800" b="1">
                <a:latin typeface="楷体" pitchFamily="49" charset="-122"/>
                <a:ea typeface="楷体" pitchFamily="49" charset="-122"/>
              </a:rPr>
              <a:t>，那竹节人</a:t>
            </a:r>
            <a:r>
              <a:rPr lang="zh-CN" altLang="en-US" sz="2800" b="1">
                <a:solidFill>
                  <a:srgbClr val="FF0000"/>
                </a:solidFill>
                <a:latin typeface="楷体" pitchFamily="49" charset="-122"/>
                <a:ea typeface="楷体" pitchFamily="49" charset="-122"/>
              </a:rPr>
              <a:t>就手舞之</a:t>
            </a:r>
            <a:r>
              <a:rPr lang="zh-CN" altLang="en-US" sz="2800" b="1">
                <a:latin typeface="楷体" pitchFamily="49" charset="-122"/>
                <a:ea typeface="楷体" pitchFamily="49" charset="-122"/>
              </a:rPr>
              <a:t>、</a:t>
            </a:r>
            <a:r>
              <a:rPr lang="zh-CN" altLang="en-US" sz="2800" b="1">
                <a:solidFill>
                  <a:srgbClr val="FF0000"/>
                </a:solidFill>
                <a:latin typeface="楷体" pitchFamily="49" charset="-122"/>
                <a:ea typeface="楷体" pitchFamily="49" charset="-122"/>
              </a:rPr>
              <a:t>身摆之</a:t>
            </a:r>
            <a:r>
              <a:rPr lang="zh-CN" altLang="en-US" sz="2800" b="1">
                <a:latin typeface="楷体" pitchFamily="49" charset="-122"/>
                <a:ea typeface="楷体" pitchFamily="49" charset="-122"/>
              </a:rPr>
              <a:t>地动起来。</a:t>
            </a:r>
            <a:r>
              <a:rPr lang="zh-CN" altLang="en-US" sz="2800" b="1">
                <a:solidFill>
                  <a:srgbClr val="FF0000"/>
                </a:solidFill>
                <a:latin typeface="楷体" pitchFamily="49" charset="-122"/>
                <a:ea typeface="楷体" pitchFamily="49" charset="-122"/>
              </a:rPr>
              <a:t>两个竹节人放在一起</a:t>
            </a:r>
            <a:r>
              <a:rPr lang="zh-CN" altLang="en-US" sz="2800" b="1">
                <a:latin typeface="楷体" pitchFamily="49" charset="-122"/>
                <a:ea typeface="楷体" pitchFamily="49" charset="-122"/>
              </a:rPr>
              <a:t>，</a:t>
            </a:r>
            <a:r>
              <a:rPr lang="zh-CN" altLang="en-US" sz="2800" b="1">
                <a:solidFill>
                  <a:srgbClr val="FF0000"/>
                </a:solidFill>
                <a:latin typeface="楷体" pitchFamily="49" charset="-122"/>
                <a:ea typeface="楷体" pitchFamily="49" charset="-122"/>
              </a:rPr>
              <a:t>那就是搏斗</a:t>
            </a:r>
            <a:r>
              <a:rPr lang="zh-CN" altLang="en-US" sz="2800" b="1">
                <a:latin typeface="楷体" pitchFamily="49" charset="-122"/>
                <a:ea typeface="楷体" pitchFamily="49" charset="-122"/>
              </a:rPr>
              <a:t>了，</a:t>
            </a:r>
            <a:r>
              <a:rPr lang="zh-CN" altLang="en-US" sz="2800" b="1">
                <a:solidFill>
                  <a:srgbClr val="FF0000"/>
                </a:solidFill>
                <a:latin typeface="楷体" pitchFamily="49" charset="-122"/>
                <a:ea typeface="楷体" pitchFamily="49" charset="-122"/>
              </a:rPr>
              <a:t>没头没脑地对打着</a:t>
            </a:r>
            <a:r>
              <a:rPr lang="zh-CN" altLang="en-US" sz="2800" b="1">
                <a:latin typeface="楷体" pitchFamily="49" charset="-122"/>
                <a:ea typeface="楷体" pitchFamily="49" charset="-122"/>
              </a:rPr>
              <a:t>，</a:t>
            </a:r>
            <a:r>
              <a:rPr lang="zh-CN" altLang="en-US" sz="2800" b="1">
                <a:solidFill>
                  <a:srgbClr val="FF0000"/>
                </a:solidFill>
                <a:latin typeface="楷体" pitchFamily="49" charset="-122"/>
                <a:ea typeface="楷体" pitchFamily="49" charset="-122"/>
              </a:rPr>
              <a:t>不知疲倦</a:t>
            </a:r>
            <a:r>
              <a:rPr lang="zh-CN" altLang="en-US" sz="2800" b="1">
                <a:latin typeface="楷体" pitchFamily="49" charset="-122"/>
                <a:ea typeface="楷体" pitchFamily="49" charset="-122"/>
              </a:rPr>
              <a:t>，</a:t>
            </a:r>
            <a:r>
              <a:rPr lang="zh-CN" altLang="en-US" sz="2800" b="1">
                <a:solidFill>
                  <a:srgbClr val="FF0000"/>
                </a:solidFill>
                <a:latin typeface="楷体" pitchFamily="49" charset="-122"/>
                <a:ea typeface="楷体" pitchFamily="49" charset="-122"/>
              </a:rPr>
              <a:t>也永不会倒下</a:t>
            </a:r>
            <a:r>
              <a:rPr lang="zh-CN" altLang="en-US" sz="2800" b="1">
                <a:latin typeface="楷体" pitchFamily="49" charset="-122"/>
                <a:ea typeface="楷体" pitchFamily="49" charset="-122"/>
              </a:rPr>
              <a:t>。</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6626" name="TextBox 2"/>
          <p:cNvSpPr txBox="1">
            <a:spLocks noChangeArrowheads="1"/>
          </p:cNvSpPr>
          <p:nvPr/>
        </p:nvSpPr>
        <p:spPr bwMode="auto">
          <a:xfrm>
            <a:off x="882254" y="749300"/>
            <a:ext cx="7346156" cy="4677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20000"/>
              </a:lnSpc>
            </a:pPr>
            <a:r>
              <a:rPr lang="zh-CN" altLang="en-US" sz="2800" b="1">
                <a:latin typeface="楷体" pitchFamily="49" charset="-122"/>
                <a:ea typeface="楷体" pitchFamily="49" charset="-122"/>
              </a:rPr>
              <a:t>    竹节人手上系上一根冰棍棒儿，就成了手握金箍棒的孙悟空，号称“</a:t>
            </a:r>
            <a:r>
              <a:rPr lang="zh-CN" altLang="en-US" sz="2800" b="1">
                <a:solidFill>
                  <a:srgbClr val="FF0000"/>
                </a:solidFill>
                <a:latin typeface="楷体" pitchFamily="49" charset="-122"/>
                <a:ea typeface="楷体" pitchFamily="49" charset="-122"/>
              </a:rPr>
              <a:t>齐天小圣</a:t>
            </a:r>
            <a:r>
              <a:rPr lang="zh-CN" altLang="en-US" sz="2800" b="1">
                <a:latin typeface="楷体" pitchFamily="49" charset="-122"/>
                <a:ea typeface="楷体" pitchFamily="49" charset="-122"/>
              </a:rPr>
              <a:t>”，四个字歪歪斜斜地刻在竹节人背上，神气！</a:t>
            </a:r>
            <a:endParaRPr lang="en-US" altLang="zh-CN" sz="2800" b="1">
              <a:latin typeface="楷体" pitchFamily="49" charset="-122"/>
              <a:ea typeface="楷体" pitchFamily="49" charset="-122"/>
            </a:endParaRPr>
          </a:p>
          <a:p>
            <a:pPr algn="just" eaLnBrk="1" hangingPunct="1">
              <a:lnSpc>
                <a:spcPct val="120000"/>
              </a:lnSpc>
            </a:pPr>
            <a:r>
              <a:rPr lang="zh-CN" altLang="en-US" sz="2800" b="1">
                <a:latin typeface="楷体" pitchFamily="49" charset="-122"/>
                <a:ea typeface="楷体" pitchFamily="49" charset="-122"/>
              </a:rPr>
              <a:t>    找到两根针织机上废弃的钩针，装在竹节人手上，就成了窦尔敦的</a:t>
            </a:r>
            <a:r>
              <a:rPr lang="zh-CN" altLang="en-US" sz="2800" b="1">
                <a:solidFill>
                  <a:srgbClr val="FF0000"/>
                </a:solidFill>
                <a:latin typeface="楷体" pitchFamily="49" charset="-122"/>
                <a:ea typeface="楷体" pitchFamily="49" charset="-122"/>
              </a:rPr>
              <a:t>虎头双钩</a:t>
            </a:r>
            <a:r>
              <a:rPr lang="zh-CN" altLang="en-US" sz="2800" b="1">
                <a:latin typeface="楷体" pitchFamily="49" charset="-122"/>
                <a:ea typeface="楷体" pitchFamily="49" charset="-122"/>
              </a:rPr>
              <a:t>。把“</a:t>
            </a:r>
            <a:r>
              <a:rPr lang="zh-CN" altLang="en-US" sz="2800" b="1">
                <a:solidFill>
                  <a:srgbClr val="FF0000"/>
                </a:solidFill>
                <a:latin typeface="楷体" pitchFamily="49" charset="-122"/>
                <a:ea typeface="楷体" pitchFamily="49" charset="-122"/>
              </a:rPr>
              <a:t>金钩大王</a:t>
            </a:r>
            <a:r>
              <a:rPr lang="zh-CN" altLang="en-US" sz="2800" b="1">
                <a:latin typeface="楷体" pitchFamily="49" charset="-122"/>
                <a:ea typeface="楷体" pitchFamily="49" charset="-122"/>
              </a:rPr>
              <a:t>”刻在竹节人的胸口，神气！</a:t>
            </a:r>
            <a:endParaRPr lang="en-US" altLang="zh-CN" sz="2800" b="1">
              <a:latin typeface="楷体" pitchFamily="49" charset="-122"/>
              <a:ea typeface="楷体" pitchFamily="49" charset="-122"/>
            </a:endParaRPr>
          </a:p>
          <a:p>
            <a:pPr algn="just" eaLnBrk="1" hangingPunct="1">
              <a:lnSpc>
                <a:spcPct val="120000"/>
              </a:lnSpc>
            </a:pPr>
            <a:r>
              <a:rPr lang="zh-CN" altLang="en-US" sz="2800" b="1">
                <a:latin typeface="楷体" pitchFamily="49" charset="-122"/>
                <a:ea typeface="楷体" pitchFamily="49" charset="-122"/>
              </a:rPr>
              <a:t>    用铅皮剪一把偃月刀，用铁丝系一绺红丝线做一柄</a:t>
            </a:r>
            <a:r>
              <a:rPr lang="zh-CN" altLang="en-US" sz="2800" b="1">
                <a:solidFill>
                  <a:srgbClr val="FF0000"/>
                </a:solidFill>
                <a:latin typeface="楷体" pitchFamily="49" charset="-122"/>
                <a:ea typeface="楷体" pitchFamily="49" charset="-122"/>
              </a:rPr>
              <a:t>蛇矛</a:t>
            </a:r>
            <a:r>
              <a:rPr lang="zh-CN" altLang="en-US" sz="2800" b="1">
                <a:latin typeface="楷体" pitchFamily="49" charset="-122"/>
                <a:ea typeface="楷体" pitchFamily="49" charset="-122"/>
              </a:rPr>
              <a:t>，给那竹节人装上，再挖空心思取一个更威风、更吓人、叫得更响的</a:t>
            </a:r>
            <a:r>
              <a:rPr lang="zh-CN" altLang="en-US" sz="2800" b="1">
                <a:solidFill>
                  <a:srgbClr val="FF0000"/>
                </a:solidFill>
                <a:latin typeface="楷体" pitchFamily="49" charset="-122"/>
                <a:ea typeface="楷体" pitchFamily="49" charset="-122"/>
              </a:rPr>
              <a:t>名号</a:t>
            </a:r>
            <a:r>
              <a:rPr lang="zh-CN" altLang="en-US" sz="2800" b="1">
                <a:latin typeface="楷体" pitchFamily="49" charset="-122"/>
                <a:ea typeface="楷体" pitchFamily="49" charset="-122"/>
              </a:rPr>
              <a:t>。</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4" name="图片 1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221004" y="863601"/>
            <a:ext cx="2051209" cy="2544445"/>
          </a:xfrm>
          <a:prstGeom prst="roundRect">
            <a:avLst/>
          </a:prstGeom>
        </p:spPr>
      </p:pic>
      <p:sp>
        <p:nvSpPr>
          <p:cNvPr id="27651" name="TextBox 15"/>
          <p:cNvSpPr txBox="1">
            <a:spLocks noChangeArrowheads="1"/>
          </p:cNvSpPr>
          <p:nvPr/>
        </p:nvSpPr>
        <p:spPr bwMode="auto">
          <a:xfrm>
            <a:off x="4642247" y="3408364"/>
            <a:ext cx="1217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000" b="1">
                <a:latin typeface="楷体" pitchFamily="49" charset="-122"/>
                <a:ea typeface="楷体" pitchFamily="49" charset="-122"/>
              </a:rPr>
              <a:t>八仗蛇矛</a:t>
            </a:r>
          </a:p>
        </p:txBody>
      </p:sp>
      <p:pic>
        <p:nvPicPr>
          <p:cNvPr id="17" name="图片 1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16443" y="4014469"/>
            <a:ext cx="2145506" cy="2482216"/>
          </a:xfrm>
          <a:prstGeom prst="roundRect">
            <a:avLst/>
          </a:prstGeom>
        </p:spPr>
      </p:pic>
      <p:pic>
        <p:nvPicPr>
          <p:cNvPr id="18" name="图片 1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016443" y="869315"/>
            <a:ext cx="2145506" cy="2538730"/>
          </a:xfrm>
          <a:prstGeom prst="roundRect">
            <a:avLst/>
          </a:prstGeom>
        </p:spPr>
      </p:pic>
      <p:sp>
        <p:nvSpPr>
          <p:cNvPr id="27654" name="TextBox 18"/>
          <p:cNvSpPr txBox="1">
            <a:spLocks noChangeArrowheads="1"/>
          </p:cNvSpPr>
          <p:nvPr/>
        </p:nvSpPr>
        <p:spPr bwMode="auto">
          <a:xfrm>
            <a:off x="2487216" y="3408364"/>
            <a:ext cx="1217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000" b="1">
                <a:latin typeface="楷体" pitchFamily="49" charset="-122"/>
                <a:ea typeface="楷体" pitchFamily="49" charset="-122"/>
              </a:rPr>
              <a:t>虎头双钩</a:t>
            </a:r>
          </a:p>
        </p:txBody>
      </p:sp>
      <p:sp>
        <p:nvSpPr>
          <p:cNvPr id="20" name="椭圆形标注 19"/>
          <p:cNvSpPr/>
          <p:nvPr/>
        </p:nvSpPr>
        <p:spPr>
          <a:xfrm>
            <a:off x="490537" y="481013"/>
            <a:ext cx="2166938" cy="1046162"/>
          </a:xfrm>
          <a:prstGeom prst="wedgeEllipseCallout">
            <a:avLst>
              <a:gd name="adj1" fmla="val 30874"/>
              <a:gd name="adj2" fmla="val 72451"/>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defRPr/>
            </a:pPr>
            <a:r>
              <a:rPr lang="zh-CN" altLang="en-US" sz="2800" b="1" noProof="1">
                <a:solidFill>
                  <a:schemeClr val="bg1"/>
                </a:solidFill>
                <a:latin typeface="楷体" pitchFamily="49" charset="-122"/>
                <a:ea typeface="楷体" pitchFamily="49" charset="-122"/>
              </a:rPr>
              <a:t>配备武器</a:t>
            </a:r>
          </a:p>
        </p:txBody>
      </p:sp>
      <p:pic>
        <p:nvPicPr>
          <p:cNvPr id="2" name="图片 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331268" y="869316"/>
            <a:ext cx="1983581" cy="2544445"/>
          </a:xfrm>
          <a:prstGeom prst="roundRect">
            <a:avLst/>
          </a:prstGeom>
        </p:spPr>
      </p:pic>
      <p:sp>
        <p:nvSpPr>
          <p:cNvPr id="5" name="椭圆形标注 4"/>
          <p:cNvSpPr/>
          <p:nvPr/>
        </p:nvSpPr>
        <p:spPr>
          <a:xfrm>
            <a:off x="490538" y="3429001"/>
            <a:ext cx="1902619" cy="917575"/>
          </a:xfrm>
          <a:prstGeom prst="wedgeEllipseCallout">
            <a:avLst>
              <a:gd name="adj1" fmla="val 45770"/>
              <a:gd name="adj2" fmla="val 79916"/>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defRPr/>
            </a:pPr>
            <a:r>
              <a:rPr lang="zh-CN" altLang="en-US" sz="3200" noProof="1">
                <a:latin typeface="隶书" panose="02010509060101010101" pitchFamily="49" charset="-122"/>
                <a:ea typeface="隶书" panose="02010509060101010101" pitchFamily="49" charset="-122"/>
              </a:rPr>
              <a:t>取名号</a:t>
            </a:r>
            <a:endParaRPr lang="zh-CN" altLang="en-US" sz="3200" noProof="1">
              <a:latin typeface="隶书" panose="02010509060101010101" pitchFamily="49" charset="-122"/>
              <a:ea typeface="隶书" panose="02010509060101010101" pitchFamily="49" charset="-122"/>
            </a:endParaRPr>
          </a:p>
        </p:txBody>
      </p:sp>
      <p:sp>
        <p:nvSpPr>
          <p:cNvPr id="6" name="TextBox 5"/>
          <p:cNvSpPr txBox="1">
            <a:spLocks noChangeArrowheads="1"/>
          </p:cNvSpPr>
          <p:nvPr/>
        </p:nvSpPr>
        <p:spPr bwMode="auto">
          <a:xfrm>
            <a:off x="723900" y="5408613"/>
            <a:ext cx="1217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000" b="1">
                <a:latin typeface="楷体" pitchFamily="49" charset="-122"/>
                <a:ea typeface="楷体" pitchFamily="49" charset="-122"/>
              </a:rPr>
              <a:t>齐天小圣</a:t>
            </a:r>
          </a:p>
          <a:p>
            <a:pPr eaLnBrk="1" hangingPunct="1"/>
            <a:r>
              <a:rPr lang="zh-CN" altLang="en-US" sz="2000" b="1">
                <a:latin typeface="楷体" pitchFamily="49" charset="-122"/>
                <a:ea typeface="楷体" pitchFamily="49" charset="-122"/>
              </a:rPr>
              <a:t>金钩大王</a:t>
            </a:r>
            <a:endParaRPr lang="zh-CN" altLang="en-US" sz="2800" b="1">
              <a:solidFill>
                <a:srgbClr val="262626"/>
              </a:solidFill>
              <a:latin typeface="楷体" pitchFamily="49" charset="-122"/>
              <a:ea typeface="楷体" pitchFamily="49" charset="-122"/>
            </a:endParaRPr>
          </a:p>
        </p:txBody>
      </p:sp>
      <p:sp>
        <p:nvSpPr>
          <p:cNvPr id="8" name="圆角矩形 7"/>
          <p:cNvSpPr/>
          <p:nvPr/>
        </p:nvSpPr>
        <p:spPr>
          <a:xfrm>
            <a:off x="4642247" y="4556126"/>
            <a:ext cx="3546872" cy="1363663"/>
          </a:xfrm>
          <a:prstGeom prst="roundRect">
            <a:avLst/>
          </a:prstGeom>
          <a:solidFill>
            <a:schemeClr val="accent5">
              <a:lumMod val="20000"/>
              <a:lumOff val="80000"/>
            </a:schemeClr>
          </a:solidFill>
          <a:ln w="34925">
            <a:solidFill>
              <a:schemeClr val="tx2">
                <a:lumMod val="60000"/>
                <a:lumOff val="40000"/>
              </a:schemeClr>
            </a:solidFill>
          </a:ln>
        </p:spPr>
        <p:style>
          <a:lnRef idx="1">
            <a:schemeClr val="accent1"/>
          </a:lnRef>
          <a:fillRef idx="2">
            <a:schemeClr val="accent1"/>
          </a:fillRef>
          <a:effectRef idx="1">
            <a:schemeClr val="accent1"/>
          </a:effectRef>
          <a:fontRef idx="minor">
            <a:schemeClr val="dk1"/>
          </a:fontRef>
        </p:style>
        <p:txBody>
          <a:bodyPr anchor="ctr"/>
          <a:lstStyle>
            <a:defPPr>
              <a:defRPr lang="zh-CN"/>
            </a:defPPr>
            <a:lvl1pPr algn="l" rtl="0" fontAlgn="base">
              <a:spcBef>
                <a:spcPct val="0"/>
              </a:spcBef>
              <a:spcAft>
                <a:spcPct val="0"/>
              </a:spcAft>
              <a:defRPr kern="1200">
                <a:solidFill>
                  <a:srgbClr val="000000"/>
                </a:solidFill>
                <a:latin typeface="Times New Roman"/>
                <a:ea typeface="宋体" pitchFamily="2" charset="-122"/>
                <a:cs typeface="+mn-cs"/>
              </a:defRPr>
            </a:lvl1pPr>
            <a:lvl2pPr marL="457200" algn="l" rtl="0" fontAlgn="base">
              <a:spcBef>
                <a:spcPct val="0"/>
              </a:spcBef>
              <a:spcAft>
                <a:spcPct val="0"/>
              </a:spcAft>
              <a:defRPr kern="1200">
                <a:solidFill>
                  <a:srgbClr val="000000"/>
                </a:solidFill>
                <a:latin typeface="Times New Roman"/>
                <a:ea typeface="宋体" pitchFamily="2" charset="-122"/>
                <a:cs typeface="+mn-cs"/>
              </a:defRPr>
            </a:lvl2pPr>
            <a:lvl3pPr marL="914400" algn="l" rtl="0" fontAlgn="base">
              <a:spcBef>
                <a:spcPct val="0"/>
              </a:spcBef>
              <a:spcAft>
                <a:spcPct val="0"/>
              </a:spcAft>
              <a:defRPr kern="1200">
                <a:solidFill>
                  <a:srgbClr val="000000"/>
                </a:solidFill>
                <a:latin typeface="Times New Roman"/>
                <a:ea typeface="宋体" pitchFamily="2" charset="-122"/>
                <a:cs typeface="+mn-cs"/>
              </a:defRPr>
            </a:lvl3pPr>
            <a:lvl4pPr marL="1371600" algn="l" rtl="0" fontAlgn="base">
              <a:spcBef>
                <a:spcPct val="0"/>
              </a:spcBef>
              <a:spcAft>
                <a:spcPct val="0"/>
              </a:spcAft>
              <a:defRPr kern="1200">
                <a:solidFill>
                  <a:srgbClr val="000000"/>
                </a:solidFill>
                <a:latin typeface="Times New Roman"/>
                <a:ea typeface="宋体" pitchFamily="2" charset="-122"/>
                <a:cs typeface="+mn-cs"/>
              </a:defRPr>
            </a:lvl4pPr>
            <a:lvl5pPr marL="1828800" algn="l" rtl="0" fontAlgn="base">
              <a:spcBef>
                <a:spcPct val="0"/>
              </a:spcBef>
              <a:spcAft>
                <a:spcPct val="0"/>
              </a:spcAft>
              <a:defRPr kern="1200">
                <a:solidFill>
                  <a:srgbClr val="000000"/>
                </a:solidFill>
                <a:latin typeface="Times New Roman"/>
                <a:ea typeface="宋体" pitchFamily="2" charset="-122"/>
                <a:cs typeface="+mn-cs"/>
              </a:defRPr>
            </a:lvl5pPr>
            <a:lvl6pPr marL="2286000" algn="l" defTabSz="914400" rtl="0" eaLnBrk="1" latinLnBrk="0" hangingPunct="1">
              <a:defRPr kern="1200">
                <a:solidFill>
                  <a:srgbClr val="000000"/>
                </a:solidFill>
                <a:latin typeface="Times New Roman"/>
                <a:ea typeface="宋体" pitchFamily="2" charset="-122"/>
                <a:cs typeface="+mn-cs"/>
              </a:defRPr>
            </a:lvl6pPr>
            <a:lvl7pPr marL="2743200" algn="l" defTabSz="914400" rtl="0" eaLnBrk="1" latinLnBrk="0" hangingPunct="1">
              <a:defRPr kern="1200">
                <a:solidFill>
                  <a:srgbClr val="000000"/>
                </a:solidFill>
                <a:latin typeface="Times New Roman"/>
                <a:ea typeface="宋体" pitchFamily="2" charset="-122"/>
                <a:cs typeface="+mn-cs"/>
              </a:defRPr>
            </a:lvl7pPr>
            <a:lvl8pPr marL="3200400" algn="l" defTabSz="914400" rtl="0" eaLnBrk="1" latinLnBrk="0" hangingPunct="1">
              <a:defRPr kern="1200">
                <a:solidFill>
                  <a:srgbClr val="000000"/>
                </a:solidFill>
                <a:latin typeface="Times New Roman"/>
                <a:ea typeface="宋体" pitchFamily="2" charset="-122"/>
                <a:cs typeface="+mn-cs"/>
              </a:defRPr>
            </a:lvl8pPr>
            <a:lvl9pPr marL="3657600" algn="l" defTabSz="914400" rtl="0" eaLnBrk="1" latinLnBrk="0" hangingPunct="1">
              <a:defRPr kern="1200">
                <a:solidFill>
                  <a:srgbClr val="000000"/>
                </a:solidFill>
                <a:latin typeface="Times New Roman"/>
                <a:ea typeface="宋体" pitchFamily="2" charset="-122"/>
                <a:cs typeface="+mn-cs"/>
              </a:defRPr>
            </a:lvl9pPr>
          </a:lstStyle>
          <a:p>
            <a:pPr fontAlgn="auto">
              <a:defRPr/>
            </a:pPr>
            <a:r>
              <a:rPr lang="zh-CN" altLang="en-US" sz="2800" b="1" noProof="1">
                <a:solidFill>
                  <a:srgbClr val="FF0000"/>
                </a:solidFill>
                <a:latin typeface="楷体" pitchFamily="49" charset="-122"/>
                <a:ea typeface="楷体" pitchFamily="49" charset="-122"/>
              </a:rPr>
              <a:t>除些外，他们还会给竹节人取些什么名字呢？</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31" presetClass="entr" presetSubtype="0" dur="100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fltVal val="0"/>
                                          </p:val>
                                        </p:tav>
                                        <p:tav tm="100000">
                                          <p:val>
                                            <p:strVal val="#ppt_w"/>
                                          </p:val>
                                        </p:tav>
                                      </p:tavLst>
                                    </p:anim>
                                    <p:anim calcmode="lin" valueType="num">
                                      <p:cBhvr>
                                        <p:cTn id="15" dur="1000" fill="hold"/>
                                        <p:tgtEl>
                                          <p:spTgt spid="14"/>
                                        </p:tgtEl>
                                        <p:attrNameLst>
                                          <p:attrName>ppt_h</p:attrName>
                                        </p:attrNameLst>
                                      </p:cBhvr>
                                      <p:tavLst>
                                        <p:tav tm="0">
                                          <p:val>
                                            <p:fltVal val="0"/>
                                          </p:val>
                                        </p:tav>
                                        <p:tav tm="100000">
                                          <p:val>
                                            <p:strVal val="#ppt_h"/>
                                          </p:val>
                                        </p:tav>
                                      </p:tavLst>
                                    </p:anim>
                                    <p:anim calcmode="lin" valueType="num">
                                      <p:cBhvr>
                                        <p:cTn id="16" dur="1000" fill="hold"/>
                                        <p:tgtEl>
                                          <p:spTgt spid="14"/>
                                        </p:tgtEl>
                                        <p:attrNameLst>
                                          <p:attrName>style.rotation</p:attrName>
                                        </p:attrNameLst>
                                      </p:cBhvr>
                                      <p:tavLst>
                                        <p:tav tm="0">
                                          <p:val>
                                            <p:fltVal val="90"/>
                                          </p:val>
                                        </p:tav>
                                        <p:tav tm="100000">
                                          <p:val>
                                            <p:fltVal val="0"/>
                                          </p:val>
                                        </p:tav>
                                      </p:tavLst>
                                    </p:anim>
                                    <p:animEffect transition="in" filter="fade">
                                      <p:cBhvr>
                                        <p:cTn id="17" dur="10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1" presetClass="entr" presetSubtype="0" dur="100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1000" fill="hold"/>
                                        <p:tgtEl>
                                          <p:spTgt spid="17"/>
                                        </p:tgtEl>
                                        <p:attrNameLst>
                                          <p:attrName>ppt_w</p:attrName>
                                        </p:attrNameLst>
                                      </p:cBhvr>
                                      <p:tavLst>
                                        <p:tav tm="0">
                                          <p:val>
                                            <p:fltVal val="0"/>
                                          </p:val>
                                        </p:tav>
                                        <p:tav tm="100000">
                                          <p:val>
                                            <p:strVal val="#ppt_w"/>
                                          </p:val>
                                        </p:tav>
                                      </p:tavLst>
                                    </p:anim>
                                    <p:anim calcmode="lin" valueType="num">
                                      <p:cBhvr>
                                        <p:cTn id="23" dur="1000" fill="hold"/>
                                        <p:tgtEl>
                                          <p:spTgt spid="17"/>
                                        </p:tgtEl>
                                        <p:attrNameLst>
                                          <p:attrName>ppt_h</p:attrName>
                                        </p:attrNameLst>
                                      </p:cBhvr>
                                      <p:tavLst>
                                        <p:tav tm="0">
                                          <p:val>
                                            <p:fltVal val="0"/>
                                          </p:val>
                                        </p:tav>
                                        <p:tav tm="100000">
                                          <p:val>
                                            <p:strVal val="#ppt_h"/>
                                          </p:val>
                                        </p:tav>
                                      </p:tavLst>
                                    </p:anim>
                                    <p:anim calcmode="lin" valueType="num">
                                      <p:cBhvr>
                                        <p:cTn id="24" dur="1000" fill="hold"/>
                                        <p:tgtEl>
                                          <p:spTgt spid="17"/>
                                        </p:tgtEl>
                                        <p:attrNameLst>
                                          <p:attrName>style.rotation</p:attrName>
                                        </p:attrNameLst>
                                      </p:cBhvr>
                                      <p:tavLst>
                                        <p:tav tm="0">
                                          <p:val>
                                            <p:fltVal val="90"/>
                                          </p:val>
                                        </p:tav>
                                        <p:tav tm="100000">
                                          <p:val>
                                            <p:fltVal val="0"/>
                                          </p:val>
                                        </p:tav>
                                      </p:tavLst>
                                    </p:anim>
                                    <p:animEffect transition="in" filter="fade">
                                      <p:cBhvr>
                                        <p:cTn id="25" dur="1000"/>
                                        <p:tgtEl>
                                          <p:spTgt spid="1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1" presetClass="entr" presetSubtype="0" dur="1000"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1000" fill="hold"/>
                                        <p:tgtEl>
                                          <p:spTgt spid="18"/>
                                        </p:tgtEl>
                                        <p:attrNameLst>
                                          <p:attrName>ppt_w</p:attrName>
                                        </p:attrNameLst>
                                      </p:cBhvr>
                                      <p:tavLst>
                                        <p:tav tm="0">
                                          <p:val>
                                            <p:fltVal val="0"/>
                                          </p:val>
                                        </p:tav>
                                        <p:tav tm="100000">
                                          <p:val>
                                            <p:strVal val="#ppt_w"/>
                                          </p:val>
                                        </p:tav>
                                      </p:tavLst>
                                    </p:anim>
                                    <p:anim calcmode="lin" valueType="num">
                                      <p:cBhvr>
                                        <p:cTn id="31" dur="1000" fill="hold"/>
                                        <p:tgtEl>
                                          <p:spTgt spid="18"/>
                                        </p:tgtEl>
                                        <p:attrNameLst>
                                          <p:attrName>ppt_h</p:attrName>
                                        </p:attrNameLst>
                                      </p:cBhvr>
                                      <p:tavLst>
                                        <p:tav tm="0">
                                          <p:val>
                                            <p:fltVal val="0"/>
                                          </p:val>
                                        </p:tav>
                                        <p:tav tm="100000">
                                          <p:val>
                                            <p:strVal val="#ppt_h"/>
                                          </p:val>
                                        </p:tav>
                                      </p:tavLst>
                                    </p:anim>
                                    <p:anim calcmode="lin" valueType="num">
                                      <p:cBhvr>
                                        <p:cTn id="32" dur="1000" fill="hold"/>
                                        <p:tgtEl>
                                          <p:spTgt spid="18"/>
                                        </p:tgtEl>
                                        <p:attrNameLst>
                                          <p:attrName>style.rotation</p:attrName>
                                        </p:attrNameLst>
                                      </p:cBhvr>
                                      <p:tavLst>
                                        <p:tav tm="0">
                                          <p:val>
                                            <p:fltVal val="90"/>
                                          </p:val>
                                        </p:tav>
                                        <p:tav tm="100000">
                                          <p:val>
                                            <p:fltVal val="0"/>
                                          </p:val>
                                        </p:tav>
                                      </p:tavLst>
                                    </p:anim>
                                    <p:animEffect transition="in" filter="fade">
                                      <p:cBhvr>
                                        <p:cTn id="33" dur="1000"/>
                                        <p:tgtEl>
                                          <p:spTgt spid="18"/>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45" presetClass="entr" presetSubtype="0" dur="2000"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2000"/>
                                        <p:tgtEl>
                                          <p:spTgt spid="2"/>
                                        </p:tgtEl>
                                      </p:cBhvr>
                                    </p:animEffect>
                                    <p:anim calcmode="lin" valueType="num">
                                      <p:cBhvr>
                                        <p:cTn id="39" dur="2000" fill="hold"/>
                                        <p:tgtEl>
                                          <p:spTgt spid="2"/>
                                        </p:tgtEl>
                                        <p:attrNameLst>
                                          <p:attrName>ppt_w</p:attrName>
                                        </p:attrNameLst>
                                      </p:cBhvr>
                                      <p:tavLst>
                                        <p:tav tm="0" fmla="#ppt_w*sin(2.5*pi*$)">
                                          <p:val>
                                            <p:fltVal val="0"/>
                                          </p:val>
                                        </p:tav>
                                        <p:tav tm="100000">
                                          <p:val>
                                            <p:fltVal val="1"/>
                                          </p:val>
                                        </p:tav>
                                      </p:tavLst>
                                    </p:anim>
                                    <p:anim calcmode="lin" valueType="num">
                                      <p:cBhvr>
                                        <p:cTn id="40"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42" presetClass="entr" presetSubtype="0" dur="1000"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1000"/>
                                        <p:tgtEl>
                                          <p:spTgt spid="5"/>
                                        </p:tgtEl>
                                      </p:cBhvr>
                                    </p:animEffect>
                                    <p:anim calcmode="lin" valueType="num">
                                      <p:cBhvr>
                                        <p:cTn id="46" dur="1000" fill="hold"/>
                                        <p:tgtEl>
                                          <p:spTgt spid="5"/>
                                        </p:tgtEl>
                                        <p:attrNameLst>
                                          <p:attrName>ppt_x</p:attrName>
                                        </p:attrNameLst>
                                      </p:cBhvr>
                                      <p:tavLst>
                                        <p:tav tm="0">
                                          <p:val>
                                            <p:strVal val="#ppt_x"/>
                                          </p:val>
                                        </p:tav>
                                        <p:tav tm="100000">
                                          <p:val>
                                            <p:strVal val="#ppt_x"/>
                                          </p:val>
                                        </p:tav>
                                      </p:tavLst>
                                    </p:anim>
                                    <p:anim calcmode="lin" valueType="num">
                                      <p:cBhvr>
                                        <p:cTn id="4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6" presetClass="entr" presetSubtype="16" dur="200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circle(in)">
                                      <p:cBhvr>
                                        <p:cTn id="52" dur="2000"/>
                                        <p:tgtEl>
                                          <p:spTgt spid="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5" presetClass="entr" presetSubtype="0" dur="2000"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2000"/>
                                        <p:tgtEl>
                                          <p:spTgt spid="8"/>
                                        </p:tgtEl>
                                      </p:cBhvr>
                                    </p:animEffect>
                                    <p:anim calcmode="lin" valueType="num">
                                      <p:cBhvr>
                                        <p:cTn id="58" dur="2000" fill="hold"/>
                                        <p:tgtEl>
                                          <p:spTgt spid="8"/>
                                        </p:tgtEl>
                                        <p:attrNameLst>
                                          <p:attrName>ppt_w</p:attrName>
                                        </p:attrNameLst>
                                      </p:cBhvr>
                                      <p:tavLst>
                                        <p:tav tm="0" fmla="#ppt_w*sin(2.5*pi*$)">
                                          <p:val>
                                            <p:fltVal val="0"/>
                                          </p:val>
                                        </p:tav>
                                        <p:tav tm="100000">
                                          <p:val>
                                            <p:fltVal val="1"/>
                                          </p:val>
                                        </p:tav>
                                      </p:tavLst>
                                    </p:anim>
                                    <p:anim calcmode="lin" valueType="num">
                                      <p:cBhvr>
                                        <p:cTn id="59"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5" grpId="0"/>
      <p:bldP spid="6" grpId="0"/>
      <p:bldP spid="8"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837974" y="2364106"/>
            <a:ext cx="5350192" cy="3138805"/>
          </a:xfrm>
          <a:prstGeom prst="roundRect">
            <a:avLst/>
          </a:prstGeom>
        </p:spPr>
      </p:pic>
      <p:sp>
        <p:nvSpPr>
          <p:cNvPr id="3" name="TextBox 2"/>
          <p:cNvSpPr txBox="1">
            <a:spLocks noChangeArrowheads="1"/>
          </p:cNvSpPr>
          <p:nvPr/>
        </p:nvSpPr>
        <p:spPr bwMode="auto">
          <a:xfrm>
            <a:off x="978694" y="3421064"/>
            <a:ext cx="1915716" cy="165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lnSpc>
                <a:spcPct val="110000"/>
              </a:lnSpc>
            </a:pPr>
            <a:r>
              <a:rPr lang="zh-CN" altLang="en-US" sz="3200" b="1">
                <a:latin typeface="楷体" pitchFamily="49" charset="-122"/>
                <a:ea typeface="楷体" pitchFamily="49" charset="-122"/>
              </a:rPr>
              <a:t>黑虎掏心</a:t>
            </a:r>
            <a:endParaRPr lang="en-US" altLang="zh-CN" sz="3200" b="1">
              <a:latin typeface="楷体" pitchFamily="49" charset="-122"/>
              <a:ea typeface="楷体" pitchFamily="49" charset="-122"/>
            </a:endParaRPr>
          </a:p>
          <a:p>
            <a:pPr eaLnBrk="1" hangingPunct="1">
              <a:lnSpc>
                <a:spcPct val="110000"/>
              </a:lnSpc>
            </a:pPr>
            <a:r>
              <a:rPr lang="zh-CN" altLang="en-US" sz="3200" b="1">
                <a:latin typeface="楷体" pitchFamily="49" charset="-122"/>
                <a:ea typeface="楷体" pitchFamily="49" charset="-122"/>
              </a:rPr>
              <a:t>泰山压顶</a:t>
            </a:r>
            <a:endParaRPr lang="en-US" altLang="zh-CN" sz="3200" b="1">
              <a:latin typeface="楷体" pitchFamily="49" charset="-122"/>
              <a:ea typeface="楷体" pitchFamily="49" charset="-122"/>
            </a:endParaRPr>
          </a:p>
          <a:p>
            <a:pPr eaLnBrk="1" hangingPunct="1">
              <a:lnSpc>
                <a:spcPct val="110000"/>
              </a:lnSpc>
            </a:pPr>
            <a:r>
              <a:rPr lang="zh-CN" altLang="en-US" sz="3200" b="1">
                <a:latin typeface="楷体" pitchFamily="49" charset="-122"/>
                <a:ea typeface="楷体" pitchFamily="49" charset="-122"/>
              </a:rPr>
              <a:t>双龙抢珠</a:t>
            </a:r>
          </a:p>
        </p:txBody>
      </p:sp>
      <p:sp>
        <p:nvSpPr>
          <p:cNvPr id="4" name="椭圆形标注 3"/>
          <p:cNvSpPr/>
          <p:nvPr/>
        </p:nvSpPr>
        <p:spPr>
          <a:xfrm>
            <a:off x="907256" y="930276"/>
            <a:ext cx="2001441" cy="1566863"/>
          </a:xfrm>
          <a:prstGeom prst="wedgeEllipseCallout">
            <a:avLst>
              <a:gd name="adj1" fmla="val 32037"/>
              <a:gd name="adj2" fmla="val 77780"/>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lnSpc>
                <a:spcPct val="90000"/>
              </a:lnSpc>
              <a:defRPr/>
            </a:pPr>
            <a:r>
              <a:rPr lang="zh-CN" altLang="en-US" sz="3200" b="1" noProof="1">
                <a:latin typeface="楷体" pitchFamily="49" charset="-122"/>
                <a:ea typeface="楷体" pitchFamily="49" charset="-122"/>
              </a:rPr>
              <a:t>使出各种招式</a:t>
            </a:r>
            <a:endParaRPr lang="zh-CN" altLang="en-US" sz="3200" b="1" noProof="1">
              <a:latin typeface="楷体" pitchFamily="49" charset="-122"/>
              <a:ea typeface="楷体"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5" presetClass="entr" presetSubtype="0" dur="200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000"/>
                                        <p:tgtEl>
                                          <p:spTgt spid="2"/>
                                        </p:tgtEl>
                                      </p:cBhvr>
                                    </p:animEffect>
                                    <p:anim calcmode="lin" valueType="num">
                                      <p:cBhvr>
                                        <p:cTn id="15" dur="2000" fill="hold"/>
                                        <p:tgtEl>
                                          <p:spTgt spid="2"/>
                                        </p:tgtEl>
                                        <p:attrNameLst>
                                          <p:attrName>ppt_w</p:attrName>
                                        </p:attrNameLst>
                                      </p:cBhvr>
                                      <p:tavLst>
                                        <p:tav tm="0" fmla="#ppt_w*sin(2.5*pi*$)">
                                          <p:val>
                                            <p:fltVal val="0"/>
                                          </p:val>
                                        </p:tav>
                                        <p:tav tm="100000">
                                          <p:val>
                                            <p:fltVal val="1"/>
                                          </p:val>
                                        </p:tav>
                                      </p:tavLst>
                                    </p:anim>
                                    <p:anim calcmode="lin" valueType="num">
                                      <p:cBhvr>
                                        <p:cTn id="16"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5" presetClass="entr" presetSubtype="0" dur="200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2000"/>
                                        <p:tgtEl>
                                          <p:spTgt spid="3"/>
                                        </p:tgtEl>
                                      </p:cBhvr>
                                    </p:animEffect>
                                    <p:anim calcmode="lin" valueType="num">
                                      <p:cBhvr>
                                        <p:cTn id="22" dur="2000" fill="hold"/>
                                        <p:tgtEl>
                                          <p:spTgt spid="3"/>
                                        </p:tgtEl>
                                        <p:attrNameLst>
                                          <p:attrName>ppt_w</p:attrName>
                                        </p:attrNameLst>
                                      </p:cBhvr>
                                      <p:tavLst>
                                        <p:tav tm="0" fmla="#ppt_w*sin(2.5*pi*$)">
                                          <p:val>
                                            <p:fltVal val="0"/>
                                          </p:val>
                                        </p:tav>
                                        <p:tav tm="100000">
                                          <p:val>
                                            <p:fltVal val="1"/>
                                          </p:val>
                                        </p:tav>
                                      </p:tavLst>
                                    </p:anim>
                                    <p:anim calcmode="lin" valueType="num">
                                      <p:cBhvr>
                                        <p:cTn id="23"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9698" name="TextBox 2"/>
          <p:cNvSpPr txBox="1">
            <a:spLocks noChangeArrowheads="1"/>
          </p:cNvSpPr>
          <p:nvPr/>
        </p:nvSpPr>
        <p:spPr bwMode="auto">
          <a:xfrm>
            <a:off x="790575" y="647700"/>
            <a:ext cx="7521179" cy="5194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20000"/>
              </a:lnSpc>
            </a:pPr>
            <a:r>
              <a:rPr lang="zh-CN" altLang="en-US" sz="2800" b="1">
                <a:latin typeface="楷体" pitchFamily="49" charset="-122"/>
                <a:ea typeface="楷体" pitchFamily="49" charset="-122"/>
              </a:rPr>
              <a:t>    下课时，教室里</a:t>
            </a:r>
            <a:r>
              <a:rPr lang="zh-CN" altLang="en-US" sz="2800" b="1">
                <a:solidFill>
                  <a:srgbClr val="FF0000"/>
                </a:solidFill>
                <a:latin typeface="楷体" pitchFamily="49" charset="-122"/>
                <a:ea typeface="楷体" pitchFamily="49" charset="-122"/>
              </a:rPr>
              <a:t>摆开场子</a:t>
            </a:r>
            <a:r>
              <a:rPr lang="zh-CN" altLang="en-US" sz="2800" b="1">
                <a:latin typeface="楷体" pitchFamily="49" charset="-122"/>
                <a:ea typeface="楷体" pitchFamily="49" charset="-122"/>
              </a:rPr>
              <a:t>，</a:t>
            </a:r>
            <a:r>
              <a:rPr lang="zh-CN" altLang="en-US" sz="2800" b="1">
                <a:solidFill>
                  <a:srgbClr val="FF0000"/>
                </a:solidFill>
                <a:latin typeface="楷体" pitchFamily="49" charset="-122"/>
                <a:ea typeface="楷体" pitchFamily="49" charset="-122"/>
              </a:rPr>
              <a:t>吸引</a:t>
            </a:r>
            <a:r>
              <a:rPr lang="zh-CN" altLang="en-US" sz="2800" b="1">
                <a:latin typeface="楷体" pitchFamily="49" charset="-122"/>
                <a:ea typeface="楷体" pitchFamily="49" charset="-122"/>
              </a:rPr>
              <a:t>了一圈黑脑袋，</a:t>
            </a:r>
            <a:r>
              <a:rPr lang="zh-CN" altLang="en-US" sz="2800" b="1">
                <a:solidFill>
                  <a:srgbClr val="FF0000"/>
                </a:solidFill>
                <a:latin typeface="楷体" pitchFamily="49" charset="-122"/>
                <a:ea typeface="楷体" pitchFamily="49" charset="-122"/>
              </a:rPr>
              <a:t>攒着</a:t>
            </a:r>
            <a:r>
              <a:rPr lang="zh-CN" altLang="en-US" sz="2800" b="1">
                <a:latin typeface="楷体" pitchFamily="49" charset="-122"/>
                <a:ea typeface="楷体" pitchFamily="49" charset="-122"/>
              </a:rPr>
              <a:t>观战，还</a:t>
            </a:r>
            <a:r>
              <a:rPr lang="zh-CN" altLang="en-US" sz="2800" b="1">
                <a:solidFill>
                  <a:srgbClr val="FF0000"/>
                </a:solidFill>
                <a:latin typeface="楷体" pitchFamily="49" charset="-122"/>
                <a:ea typeface="楷体" pitchFamily="49" charset="-122"/>
              </a:rPr>
              <a:t>跺脚拍手</a:t>
            </a:r>
            <a:r>
              <a:rPr lang="zh-CN" altLang="en-US" sz="2800" b="1">
                <a:latin typeface="楷体" pitchFamily="49" charset="-122"/>
                <a:ea typeface="楷体" pitchFamily="49" charset="-122"/>
              </a:rPr>
              <a:t>，</a:t>
            </a:r>
            <a:r>
              <a:rPr lang="zh-CN" altLang="en-US" sz="2800" b="1">
                <a:solidFill>
                  <a:srgbClr val="FF0000"/>
                </a:solidFill>
                <a:latin typeface="楷体" pitchFamily="49" charset="-122"/>
                <a:ea typeface="楷体" pitchFamily="49" charset="-122"/>
              </a:rPr>
              <a:t>咋咋呼呼</a:t>
            </a:r>
            <a:r>
              <a:rPr lang="zh-CN" altLang="en-US" sz="2800" b="1">
                <a:latin typeface="楷体" pitchFamily="49" charset="-122"/>
                <a:ea typeface="楷体" pitchFamily="49" charset="-122"/>
              </a:rPr>
              <a:t>，好不热闹。常要等老师进来，</a:t>
            </a:r>
            <a:r>
              <a:rPr lang="zh-CN" altLang="en-US" sz="2800" b="1">
                <a:solidFill>
                  <a:srgbClr val="FF0000"/>
                </a:solidFill>
                <a:latin typeface="楷体" pitchFamily="49" charset="-122"/>
                <a:ea typeface="楷体" pitchFamily="49" charset="-122"/>
              </a:rPr>
              <a:t>才</a:t>
            </a:r>
            <a:r>
              <a:rPr lang="zh-CN" altLang="en-US" sz="2800" b="1">
                <a:latin typeface="楷体" pitchFamily="49" charset="-122"/>
                <a:ea typeface="楷体" pitchFamily="49" charset="-122"/>
              </a:rPr>
              <a:t>知道已经上课，便一哄作鸟兽散。</a:t>
            </a:r>
            <a:endParaRPr lang="en-US" altLang="zh-CN" sz="2800" b="1">
              <a:latin typeface="楷体" pitchFamily="49" charset="-122"/>
              <a:ea typeface="楷体" pitchFamily="49" charset="-122"/>
            </a:endParaRPr>
          </a:p>
          <a:p>
            <a:pPr algn="just" eaLnBrk="1" hangingPunct="1">
              <a:lnSpc>
                <a:spcPct val="120000"/>
              </a:lnSpc>
            </a:pPr>
            <a:r>
              <a:rPr lang="zh-CN" altLang="en-US" sz="2800" b="1">
                <a:latin typeface="楷体" pitchFamily="49" charset="-122"/>
                <a:ea typeface="楷体" pitchFamily="49" charset="-122"/>
              </a:rPr>
              <a:t>    上课了，</a:t>
            </a:r>
            <a:r>
              <a:rPr lang="zh-CN" altLang="en-US" sz="2800" b="1">
                <a:solidFill>
                  <a:srgbClr val="FF0000"/>
                </a:solidFill>
                <a:latin typeface="楷体" pitchFamily="49" charset="-122"/>
                <a:ea typeface="楷体" pitchFamily="49" charset="-122"/>
              </a:rPr>
              <a:t>意兴不减</a:t>
            </a:r>
            <a:r>
              <a:rPr lang="zh-CN" altLang="en-US" sz="2800" b="1">
                <a:latin typeface="楷体" pitchFamily="49" charset="-122"/>
                <a:ea typeface="楷体" pitchFamily="49" charset="-122"/>
              </a:rPr>
              <a:t>，</a:t>
            </a:r>
            <a:r>
              <a:rPr lang="zh-CN" altLang="en-US" sz="2800" b="1">
                <a:solidFill>
                  <a:srgbClr val="FF0000"/>
                </a:solidFill>
                <a:latin typeface="楷体" pitchFamily="49" charset="-122"/>
                <a:ea typeface="楷体" pitchFamily="49" charset="-122"/>
              </a:rPr>
              <a:t>手痒痒的</a:t>
            </a:r>
            <a:r>
              <a:rPr lang="zh-CN" altLang="en-US" sz="2800" b="1">
                <a:latin typeface="楷体" pitchFamily="49" charset="-122"/>
                <a:ea typeface="楷体" pitchFamily="49" charset="-122"/>
              </a:rPr>
              <a:t>，</a:t>
            </a:r>
            <a:r>
              <a:rPr lang="zh-CN" altLang="en-US" sz="2800" b="1">
                <a:solidFill>
                  <a:srgbClr val="FF0000"/>
                </a:solidFill>
                <a:latin typeface="楷体" pitchFamily="49" charset="-122"/>
                <a:ea typeface="楷体" pitchFamily="49" charset="-122"/>
              </a:rPr>
              <a:t>将课本竖在面前当屏风</a:t>
            </a:r>
            <a:r>
              <a:rPr lang="zh-CN" altLang="en-US" sz="2800" b="1">
                <a:latin typeface="楷体" pitchFamily="49" charset="-122"/>
                <a:ea typeface="楷体" pitchFamily="49" charset="-122"/>
              </a:rPr>
              <a:t>，跟同桌在课桌上</a:t>
            </a:r>
            <a:r>
              <a:rPr lang="zh-CN" altLang="en-US" sz="2800" b="1">
                <a:solidFill>
                  <a:srgbClr val="FF0000"/>
                </a:solidFill>
                <a:latin typeface="楷体" pitchFamily="49" charset="-122"/>
                <a:ea typeface="楷体" pitchFamily="49" charset="-122"/>
              </a:rPr>
              <a:t>又搏将起来</a:t>
            </a:r>
            <a:r>
              <a:rPr lang="zh-CN" altLang="en-US" sz="2800" b="1">
                <a:latin typeface="楷体" pitchFamily="49" charset="-122"/>
                <a:ea typeface="楷体" pitchFamily="49" charset="-122"/>
              </a:rPr>
              <a:t>，这会儿，嘴里不便咚锵。</a:t>
            </a:r>
            <a:endParaRPr lang="en-US" altLang="zh-CN" sz="2800" b="1">
              <a:latin typeface="楷体" pitchFamily="49" charset="-122"/>
              <a:ea typeface="楷体" pitchFamily="49" charset="-122"/>
            </a:endParaRPr>
          </a:p>
          <a:p>
            <a:pPr algn="just" eaLnBrk="1" hangingPunct="1">
              <a:lnSpc>
                <a:spcPct val="120000"/>
              </a:lnSpc>
            </a:pPr>
            <a:r>
              <a:rPr lang="zh-CN" altLang="en-US" sz="2800" b="1">
                <a:latin typeface="楷体" pitchFamily="49" charset="-122"/>
                <a:ea typeface="楷体" pitchFamily="49" charset="-122"/>
              </a:rPr>
              <a:t>    偏偏后面的同学不知趣，</a:t>
            </a:r>
            <a:r>
              <a:rPr lang="zh-CN" altLang="en-US" sz="2800" b="1">
                <a:solidFill>
                  <a:srgbClr val="FF0000"/>
                </a:solidFill>
                <a:latin typeface="楷体" pitchFamily="49" charset="-122"/>
                <a:ea typeface="楷体" pitchFamily="49" charset="-122"/>
              </a:rPr>
              <a:t>看得入了迷</a:t>
            </a:r>
            <a:r>
              <a:rPr lang="zh-CN" altLang="en-US" sz="2800" b="1">
                <a:latin typeface="楷体" pitchFamily="49" charset="-122"/>
                <a:ea typeface="楷体" pitchFamily="49" charset="-122"/>
              </a:rPr>
              <a:t>，</a:t>
            </a:r>
            <a:r>
              <a:rPr lang="zh-CN" altLang="en-US" sz="2800" b="1">
                <a:solidFill>
                  <a:srgbClr val="FF0000"/>
                </a:solidFill>
                <a:latin typeface="楷体" pitchFamily="49" charset="-122"/>
                <a:ea typeface="楷体" pitchFamily="49" charset="-122"/>
              </a:rPr>
              <a:t>伸长脖子</a:t>
            </a:r>
            <a:r>
              <a:rPr lang="zh-CN" altLang="en-US" sz="2800" b="1">
                <a:latin typeface="楷体" pitchFamily="49" charset="-122"/>
                <a:ea typeface="楷体" pitchFamily="49" charset="-122"/>
              </a:rPr>
              <a:t>，</a:t>
            </a:r>
            <a:r>
              <a:rPr lang="zh-CN" altLang="en-US" sz="2800" b="1">
                <a:solidFill>
                  <a:srgbClr val="FF0000"/>
                </a:solidFill>
                <a:latin typeface="楷体" pitchFamily="49" charset="-122"/>
                <a:ea typeface="楷体" pitchFamily="49" charset="-122"/>
              </a:rPr>
              <a:t>恨不能</a:t>
            </a:r>
            <a:r>
              <a:rPr lang="zh-CN" altLang="en-US" sz="2800" b="1">
                <a:latin typeface="楷体" pitchFamily="49" charset="-122"/>
                <a:ea typeface="楷体" pitchFamily="49" charset="-122"/>
              </a:rPr>
              <a:t>从我们肩膀上</a:t>
            </a:r>
            <a:r>
              <a:rPr lang="zh-CN" altLang="en-US" sz="2800" b="1">
                <a:solidFill>
                  <a:srgbClr val="FF0000"/>
                </a:solidFill>
                <a:latin typeface="楷体" pitchFamily="49" charset="-122"/>
                <a:ea typeface="楷体" pitchFamily="49" charset="-122"/>
              </a:rPr>
              <a:t>探过来</a:t>
            </a:r>
            <a:r>
              <a:rPr lang="zh-CN" altLang="en-US" sz="2800" b="1">
                <a:latin typeface="楷体" pitchFamily="49" charset="-122"/>
                <a:ea typeface="楷体" pitchFamily="49" charset="-122"/>
              </a:rPr>
              <a:t>，被那虎视眈眈的老师看出了破绽。</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Box 2"/>
          <p:cNvSpPr txBox="1">
            <a:spLocks noChangeArrowheads="1"/>
          </p:cNvSpPr>
          <p:nvPr/>
        </p:nvSpPr>
        <p:spPr bwMode="auto">
          <a:xfrm>
            <a:off x="726281" y="760414"/>
            <a:ext cx="7640241" cy="2091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20000"/>
              </a:lnSpc>
            </a:pPr>
            <a:r>
              <a:rPr lang="zh-CN" altLang="en-US" sz="2800" b="1">
                <a:solidFill>
                  <a:srgbClr val="FF0000"/>
                </a:solidFill>
                <a:latin typeface="楷体" pitchFamily="49" charset="-122"/>
                <a:ea typeface="楷体" pitchFamily="49" charset="-122"/>
              </a:rPr>
              <a:t>   </a:t>
            </a:r>
            <a:r>
              <a:rPr lang="zh-CN" altLang="en-US" sz="2800" b="1">
                <a:solidFill>
                  <a:srgbClr val="FF33CC"/>
                </a:solidFill>
                <a:latin typeface="楷体" pitchFamily="49" charset="-122"/>
                <a:ea typeface="楷体" pitchFamily="49" charset="-122"/>
              </a:rPr>
              <a:t> </a:t>
            </a:r>
            <a:r>
              <a:rPr lang="zh-CN" altLang="en-US" sz="2800" b="1">
                <a:latin typeface="楷体" pitchFamily="49" charset="-122"/>
                <a:ea typeface="楷体" pitchFamily="49" charset="-122"/>
              </a:rPr>
              <a:t>小伙伴们玩得多么费尽心机，又是多么乐此不疲！好玩的游戏不仅把正值年少的“我们”迷得神魂颠倒，还吸引了平时都是一脸严肃的老师！</a:t>
            </a:r>
          </a:p>
        </p:txBody>
      </p:sp>
      <p:sp>
        <p:nvSpPr>
          <p:cNvPr id="4" name="TextBox 3"/>
          <p:cNvSpPr txBox="1">
            <a:spLocks noChangeArrowheads="1"/>
          </p:cNvSpPr>
          <p:nvPr/>
        </p:nvSpPr>
        <p:spPr bwMode="auto">
          <a:xfrm>
            <a:off x="726281" y="3225800"/>
            <a:ext cx="7640241" cy="287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10000"/>
              </a:lnSpc>
            </a:pPr>
            <a:r>
              <a:rPr lang="zh-CN" altLang="en-US" sz="2800" b="1">
                <a:latin typeface="楷体" pitchFamily="49" charset="-122"/>
                <a:ea typeface="楷体" pitchFamily="49" charset="-122"/>
              </a:rPr>
              <a:t>    只见老师在他自己的办公桌上，玩着刚才收去的那竹节人。</a:t>
            </a:r>
            <a:r>
              <a:rPr lang="zh-CN" altLang="en-US" sz="2800" b="1">
                <a:solidFill>
                  <a:srgbClr val="FF0000"/>
                </a:solidFill>
                <a:latin typeface="楷体" pitchFamily="49" charset="-122"/>
                <a:ea typeface="楷体" pitchFamily="49" charset="-122"/>
              </a:rPr>
              <a:t>双手在抽屉里扯着线，嘴里念念有词，全神贯注，忘乎所以，一点儿也没注意</a:t>
            </a:r>
            <a:r>
              <a:rPr lang="zh-CN" altLang="en-US" sz="2800" b="1">
                <a:latin typeface="楷体" pitchFamily="49" charset="-122"/>
                <a:ea typeface="楷体" pitchFamily="49" charset="-122"/>
              </a:rPr>
              <a:t>到我们在偷看。</a:t>
            </a:r>
            <a:endParaRPr lang="en-US" altLang="zh-CN" sz="2800" b="1">
              <a:latin typeface="楷体" pitchFamily="49" charset="-122"/>
              <a:ea typeface="楷体" pitchFamily="49" charset="-122"/>
            </a:endParaRPr>
          </a:p>
          <a:p>
            <a:pPr algn="just" eaLnBrk="1" hangingPunct="1">
              <a:lnSpc>
                <a:spcPct val="110000"/>
              </a:lnSpc>
            </a:pPr>
            <a:r>
              <a:rPr lang="zh-CN" altLang="en-US" sz="2800" b="1">
                <a:latin typeface="楷体" pitchFamily="49" charset="-122"/>
                <a:ea typeface="楷体" pitchFamily="49" charset="-122"/>
              </a:rPr>
              <a:t>    他脸上的神情，跟我们</a:t>
            </a:r>
            <a:r>
              <a:rPr lang="zh-CN" altLang="en-US" sz="2800" b="1">
                <a:solidFill>
                  <a:srgbClr val="FF0000"/>
                </a:solidFill>
                <a:latin typeface="楷体" pitchFamily="49" charset="-122"/>
                <a:ea typeface="楷体" pitchFamily="49" charset="-122"/>
              </a:rPr>
              <a:t>玩得入迷时一模一样</a:t>
            </a:r>
            <a:r>
              <a:rPr lang="zh-CN" altLang="en-US" sz="2800" b="1">
                <a:latin typeface="楷体" pitchFamily="49" charset="-122"/>
                <a:ea typeface="楷体" pitchFamily="49" charset="-122"/>
              </a:rPr>
              <a:t>。</a:t>
            </a:r>
            <a:endParaRPr lang="en-US" altLang="zh-CN" sz="2800" b="1">
              <a:latin typeface="楷体" pitchFamily="49" charset="-122"/>
              <a:ea typeface="楷体"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31" presetClass="entr" presetSubtype="0" dur="100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1746" name="TextBox 7"/>
          <p:cNvSpPr txBox="1">
            <a:spLocks noChangeArrowheads="1"/>
          </p:cNvSpPr>
          <p:nvPr/>
        </p:nvSpPr>
        <p:spPr bwMode="auto">
          <a:xfrm>
            <a:off x="1732360" y="1701800"/>
            <a:ext cx="3834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800">
                <a:solidFill>
                  <a:srgbClr val="FF0000"/>
                </a:solidFill>
              </a:rPr>
              <a:t>  </a:t>
            </a:r>
            <a:endParaRPr lang="en-US" altLang="zh-CN" sz="2400">
              <a:solidFill>
                <a:srgbClr val="FF0000"/>
              </a:solidFill>
            </a:endParaRPr>
          </a:p>
        </p:txBody>
      </p:sp>
      <p:sp>
        <p:nvSpPr>
          <p:cNvPr id="3" name="流程图: 资料带 2"/>
          <p:cNvSpPr/>
          <p:nvPr/>
        </p:nvSpPr>
        <p:spPr>
          <a:xfrm>
            <a:off x="258127" y="245110"/>
            <a:ext cx="1590675" cy="956310"/>
          </a:xfrm>
          <a:prstGeom prst="flowChartPunchedTape">
            <a:avLst/>
          </a:prstGeom>
          <a:solidFill>
            <a:srgbClr val="FFFF00"/>
          </a:solidFill>
          <a:ln w="38100">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anchor="ctr">
            <a:prstTxWarp prst="textWave2">
              <a:avLst/>
            </a:prstTxWarp>
          </a:bodyP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defRPr/>
            </a:pPr>
            <a:r>
              <a:rPr lang="zh-CN" altLang="en-US" sz="2400" b="1" noProof="1">
                <a:solidFill>
                  <a:schemeClr val="tx1">
                    <a:lumMod val="85000"/>
                    <a:lumOff val="15000"/>
                  </a:schemeClr>
                </a:solidFill>
                <a:latin typeface="隶书" panose="02010509060101010101" pitchFamily="49" charset="-122"/>
                <a:ea typeface="隶书" panose="02010509060101010101" pitchFamily="49" charset="-122"/>
              </a:rPr>
              <a:t>品味句段</a:t>
            </a:r>
            <a:endParaRPr lang="zh-CN" altLang="en-US" sz="2400" b="1" noProof="1">
              <a:solidFill>
                <a:schemeClr val="tx1">
                  <a:lumMod val="85000"/>
                  <a:lumOff val="15000"/>
                </a:schemeClr>
              </a:solidFill>
              <a:latin typeface="隶书" panose="02010509060101010101" pitchFamily="49" charset="-122"/>
              <a:ea typeface="隶书" panose="02010509060101010101" pitchFamily="49" charset="-122"/>
            </a:endParaRPr>
          </a:p>
        </p:txBody>
      </p:sp>
      <p:sp>
        <p:nvSpPr>
          <p:cNvPr id="31748" name="TextBox 3"/>
          <p:cNvSpPr txBox="1">
            <a:spLocks noChangeArrowheads="1"/>
          </p:cNvSpPr>
          <p:nvPr/>
        </p:nvSpPr>
        <p:spPr bwMode="auto">
          <a:xfrm>
            <a:off x="683419" y="1201739"/>
            <a:ext cx="773072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r>
              <a:rPr lang="zh-CN" altLang="en-US" sz="2800" b="1">
                <a:latin typeface="楷体" pitchFamily="49" charset="-122"/>
                <a:ea typeface="楷体" pitchFamily="49" charset="-122"/>
              </a:rPr>
              <a:t>把穿着九个竹节的</a:t>
            </a:r>
            <a:r>
              <a:rPr lang="zh-CN" altLang="en-US" sz="2800" b="1">
                <a:solidFill>
                  <a:srgbClr val="FF0000"/>
                </a:solidFill>
                <a:latin typeface="楷体" pitchFamily="49" charset="-122"/>
                <a:ea typeface="楷体" pitchFamily="49" charset="-122"/>
              </a:rPr>
              <a:t>鞋线嵌入课桌裂缝</a:t>
            </a:r>
            <a:r>
              <a:rPr lang="zh-CN" altLang="en-US" sz="2800" b="1">
                <a:latin typeface="楷体" pitchFamily="49" charset="-122"/>
                <a:ea typeface="楷体" pitchFamily="49" charset="-122"/>
              </a:rPr>
              <a:t>里，</a:t>
            </a:r>
            <a:r>
              <a:rPr lang="zh-CN" altLang="en-US" sz="2800" b="1">
                <a:solidFill>
                  <a:srgbClr val="FF0000"/>
                </a:solidFill>
                <a:latin typeface="楷体" pitchFamily="49" charset="-122"/>
                <a:ea typeface="楷体" pitchFamily="49" charset="-122"/>
              </a:rPr>
              <a:t>在下面一拉一紧</a:t>
            </a:r>
            <a:r>
              <a:rPr lang="zh-CN" altLang="en-US" sz="2800" b="1">
                <a:latin typeface="楷体" pitchFamily="49" charset="-122"/>
                <a:ea typeface="楷体" pitchFamily="49" charset="-122"/>
              </a:rPr>
              <a:t>，那立下裂缝上的竹节们就</a:t>
            </a:r>
            <a:r>
              <a:rPr lang="zh-CN" altLang="en-US" sz="2800" b="1">
                <a:solidFill>
                  <a:srgbClr val="FF0000"/>
                </a:solidFill>
                <a:latin typeface="楷体" pitchFamily="49" charset="-122"/>
                <a:ea typeface="楷体" pitchFamily="49" charset="-122"/>
              </a:rPr>
              <a:t>站成一个壮士的模样</a:t>
            </a:r>
            <a:r>
              <a:rPr lang="zh-CN" altLang="en-US" sz="2800" b="1">
                <a:latin typeface="楷体" pitchFamily="49" charset="-122"/>
                <a:ea typeface="楷体" pitchFamily="49" charset="-122"/>
              </a:rPr>
              <a:t>，</a:t>
            </a:r>
            <a:r>
              <a:rPr lang="zh-CN" altLang="en-US" sz="2800" b="1">
                <a:solidFill>
                  <a:srgbClr val="FF0000"/>
                </a:solidFill>
                <a:latin typeface="楷体" pitchFamily="49" charset="-122"/>
                <a:ea typeface="楷体" pitchFamily="49" charset="-122"/>
              </a:rPr>
              <a:t>叉腿张胳膊</a:t>
            </a:r>
            <a:r>
              <a:rPr lang="zh-CN" altLang="en-US" sz="2800" b="1">
                <a:latin typeface="楷体" pitchFamily="49" charset="-122"/>
                <a:ea typeface="楷体" pitchFamily="49" charset="-122"/>
              </a:rPr>
              <a:t>，</a:t>
            </a:r>
            <a:r>
              <a:rPr lang="zh-CN" altLang="en-US" sz="2800" b="1">
                <a:solidFill>
                  <a:srgbClr val="FF0000"/>
                </a:solidFill>
                <a:latin typeface="楷体" pitchFamily="49" charset="-122"/>
                <a:ea typeface="楷体" pitchFamily="49" charset="-122"/>
              </a:rPr>
              <a:t>威风凛凛</a:t>
            </a:r>
            <a:r>
              <a:rPr lang="zh-CN" altLang="en-US" sz="2800" b="1">
                <a:latin typeface="楷体" pitchFamily="49" charset="-122"/>
                <a:ea typeface="楷体" pitchFamily="49" charset="-122"/>
              </a:rPr>
              <a:t>，跟现今健美比赛中那脖子老粗、浑身疙瘩肉的小伙子差不多。</a:t>
            </a:r>
          </a:p>
        </p:txBody>
      </p:sp>
      <p:sp>
        <p:nvSpPr>
          <p:cNvPr id="6" name="TextBox 4"/>
          <p:cNvSpPr txBox="1">
            <a:spLocks noChangeArrowheads="1"/>
          </p:cNvSpPr>
          <p:nvPr/>
        </p:nvSpPr>
        <p:spPr bwMode="auto">
          <a:xfrm>
            <a:off x="683419" y="3602038"/>
            <a:ext cx="773072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r>
              <a:rPr lang="zh-CN" altLang="en-US" sz="2800">
                <a:solidFill>
                  <a:srgbClr val="0000FF"/>
                </a:solidFill>
                <a:latin typeface="黑体" panose="02010600030101010101" pitchFamily="49" charset="-122"/>
                <a:ea typeface="黑体" panose="02010600030101010101" pitchFamily="49" charset="-122"/>
              </a:rPr>
              <a:t>“嵌入课桌裂缝”、“一拉一紧”，作者首先用简单的三言两语就把竹节人的玩法告诉大家。 </a:t>
            </a:r>
          </a:p>
        </p:txBody>
      </p:sp>
      <p:sp>
        <p:nvSpPr>
          <p:cNvPr id="7" name="TextBox 4"/>
          <p:cNvSpPr txBox="1">
            <a:spLocks noChangeArrowheads="1"/>
          </p:cNvSpPr>
          <p:nvPr/>
        </p:nvSpPr>
        <p:spPr bwMode="auto">
          <a:xfrm>
            <a:off x="683419" y="4872039"/>
            <a:ext cx="773072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r>
              <a:rPr lang="zh-CN" altLang="en-US" sz="2800">
                <a:solidFill>
                  <a:srgbClr val="0000FF"/>
                </a:solidFill>
                <a:latin typeface="黑体" panose="02010600030101010101" pitchFamily="49" charset="-122"/>
                <a:ea typeface="黑体" panose="02010600030101010101" pitchFamily="49" charset="-122"/>
              </a:rPr>
              <a:t>接着把竹节人相像成威武的战士、健美的小伙，未斗之前便   摩拳擦掌，架式十足，显示出极强的战斗力，让人对接下来的比斗充满了期待。</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dur="2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5" presetClass="entr" presetSubtype="0" dur="200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2000"/>
                                        <p:tgtEl>
                                          <p:spTgt spid="7"/>
                                        </p:tgtEl>
                                      </p:cBhvr>
                                    </p:animEffect>
                                    <p:anim calcmode="lin" valueType="num">
                                      <p:cBhvr>
                                        <p:cTn id="15" dur="2000" fill="hold"/>
                                        <p:tgtEl>
                                          <p:spTgt spid="7"/>
                                        </p:tgtEl>
                                        <p:attrNameLst>
                                          <p:attrName>ppt_w</p:attrName>
                                        </p:attrNameLst>
                                      </p:cBhvr>
                                      <p:tavLst>
                                        <p:tav tm="0" fmla="#ppt_w*sin(2.5*pi*$)">
                                          <p:val>
                                            <p:fltVal val="0"/>
                                          </p:val>
                                        </p:tav>
                                        <p:tav tm="100000">
                                          <p:val>
                                            <p:fltVal val="1"/>
                                          </p:val>
                                        </p:tav>
                                      </p:tavLst>
                                    </p:anim>
                                    <p:anim calcmode="lin" valueType="num">
                                      <p:cBhvr>
                                        <p:cTn id="16"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2770" name="TextBox 7"/>
          <p:cNvSpPr txBox="1">
            <a:spLocks noChangeArrowheads="1"/>
          </p:cNvSpPr>
          <p:nvPr/>
        </p:nvSpPr>
        <p:spPr bwMode="auto">
          <a:xfrm>
            <a:off x="1732360" y="1701800"/>
            <a:ext cx="3834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800">
                <a:solidFill>
                  <a:srgbClr val="FF0000"/>
                </a:solidFill>
              </a:rPr>
              <a:t>  </a:t>
            </a:r>
            <a:endParaRPr lang="en-US" altLang="zh-CN" sz="2400">
              <a:solidFill>
                <a:srgbClr val="FF0000"/>
              </a:solidFill>
            </a:endParaRPr>
          </a:p>
        </p:txBody>
      </p:sp>
      <p:sp>
        <p:nvSpPr>
          <p:cNvPr id="32771" name="TextBox 3"/>
          <p:cNvSpPr txBox="1">
            <a:spLocks noChangeArrowheads="1"/>
          </p:cNvSpPr>
          <p:nvPr/>
        </p:nvSpPr>
        <p:spPr bwMode="auto">
          <a:xfrm>
            <a:off x="704850" y="2185988"/>
            <a:ext cx="68914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800" b="1">
                <a:latin typeface="楷体" pitchFamily="49" charset="-122"/>
                <a:ea typeface="楷体" pitchFamily="49" charset="-122"/>
              </a:rPr>
              <a:t>破课桌，</a:t>
            </a:r>
            <a:r>
              <a:rPr lang="zh-CN" altLang="en-US" sz="2800" b="1">
                <a:solidFill>
                  <a:srgbClr val="FF0000"/>
                </a:solidFill>
                <a:latin typeface="楷体" pitchFamily="49" charset="-122"/>
                <a:ea typeface="楷体" pitchFamily="49" charset="-122"/>
              </a:rPr>
              <a:t>俨然</a:t>
            </a:r>
            <a:r>
              <a:rPr lang="zh-CN" altLang="en-US" sz="2800" b="1">
                <a:latin typeface="楷体" pitchFamily="49" charset="-122"/>
                <a:ea typeface="楷体" pitchFamily="49" charset="-122"/>
              </a:rPr>
              <a:t>一个</a:t>
            </a:r>
            <a:r>
              <a:rPr lang="zh-CN" altLang="en-US" sz="2800" b="1">
                <a:solidFill>
                  <a:srgbClr val="FF0000"/>
                </a:solidFill>
                <a:latin typeface="楷体" pitchFamily="49" charset="-122"/>
                <a:ea typeface="楷体" pitchFamily="49" charset="-122"/>
              </a:rPr>
              <a:t>叱咤风云</a:t>
            </a:r>
            <a:r>
              <a:rPr lang="zh-CN" altLang="en-US" sz="2800" b="1">
                <a:latin typeface="楷体" pitchFamily="49" charset="-122"/>
                <a:ea typeface="楷体" pitchFamily="49" charset="-122"/>
              </a:rPr>
              <a:t>的古战场。</a:t>
            </a:r>
          </a:p>
        </p:txBody>
      </p:sp>
      <p:sp>
        <p:nvSpPr>
          <p:cNvPr id="5" name="TextBox 4"/>
          <p:cNvSpPr txBox="1">
            <a:spLocks noChangeArrowheads="1"/>
          </p:cNvSpPr>
          <p:nvPr/>
        </p:nvSpPr>
        <p:spPr bwMode="auto">
          <a:xfrm>
            <a:off x="704851" y="3189288"/>
            <a:ext cx="7861697" cy="287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10000"/>
              </a:lnSpc>
            </a:pPr>
            <a:r>
              <a:rPr lang="en-US" altLang="zh-CN" sz="2800">
                <a:solidFill>
                  <a:srgbClr val="0000FF"/>
                </a:solidFill>
                <a:latin typeface="黑体" panose="02010600030101010101" pitchFamily="49" charset="-122"/>
                <a:ea typeface="黑体" panose="02010600030101010101" pitchFamily="49" charset="-122"/>
              </a:rPr>
              <a:t>    </a:t>
            </a:r>
            <a:r>
              <a:rPr lang="zh-CN" altLang="en-US" sz="2800">
                <a:solidFill>
                  <a:srgbClr val="0000FF"/>
                </a:solidFill>
                <a:latin typeface="黑体" panose="02010600030101010101" pitchFamily="49" charset="-122"/>
                <a:ea typeface="黑体" panose="02010600030101010101" pitchFamily="49" charset="-122"/>
              </a:rPr>
              <a:t>萧索冷清的“破课桌”和“叱咤风云的古战场”形成鲜明的对比，既写出了斗竹节人场面的激烈，又表达出作者的不胜感慨：童年的贫困并没有限制孩子们的想象，他们自制玩具，自编故事，创造快乐，过得那样天真无邪，又那样精彩绝伦！</a:t>
            </a:r>
          </a:p>
        </p:txBody>
      </p:sp>
      <p:sp>
        <p:nvSpPr>
          <p:cNvPr id="6" name="文本框 5"/>
          <p:cNvSpPr txBox="1">
            <a:spLocks noChangeArrowheads="1"/>
          </p:cNvSpPr>
          <p:nvPr/>
        </p:nvSpPr>
        <p:spPr bwMode="auto">
          <a:xfrm>
            <a:off x="2830116" y="788988"/>
            <a:ext cx="3895725" cy="855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lnSpc>
                <a:spcPct val="110000"/>
              </a:lnSpc>
            </a:pPr>
            <a:r>
              <a:rPr lang="zh-CN" altLang="en-US" sz="2400" b="1">
                <a:solidFill>
                  <a:srgbClr val="0000FF"/>
                </a:solidFill>
                <a:latin typeface="黑体" panose="02010600030101010101" pitchFamily="49" charset="-122"/>
                <a:ea typeface="黑体" panose="02010600030101010101" pitchFamily="49" charset="-122"/>
                <a:sym typeface="宋体" pitchFamily="2" charset="-122"/>
              </a:rPr>
              <a:t>俨然：</a:t>
            </a:r>
            <a:r>
              <a:rPr lang="zh-CN" altLang="en-US" sz="2400" b="1">
                <a:solidFill>
                  <a:srgbClr val="0000FF"/>
                </a:solidFill>
                <a:latin typeface="宋体" pitchFamily="2" charset="-122"/>
                <a:sym typeface="宋体" pitchFamily="2" charset="-122"/>
              </a:rPr>
              <a:t>一本正经的样子。</a:t>
            </a:r>
            <a:endParaRPr lang="zh-CN" altLang="en-US" sz="2400" b="1">
              <a:solidFill>
                <a:srgbClr val="0000FF"/>
              </a:solidFill>
              <a:latin typeface="宋体" pitchFamily="2" charset="-122"/>
            </a:endParaRPr>
          </a:p>
          <a:p>
            <a:pPr eaLnBrk="1" hangingPunct="1">
              <a:lnSpc>
                <a:spcPct val="110000"/>
              </a:lnSpc>
            </a:pPr>
            <a:r>
              <a:rPr lang="zh-CN" altLang="en-US" sz="2400" b="1">
                <a:solidFill>
                  <a:srgbClr val="0000FF"/>
                </a:solidFill>
                <a:latin typeface="黑体" panose="02010600030101010101" pitchFamily="49" charset="-122"/>
                <a:ea typeface="黑体" panose="02010600030101010101" pitchFamily="49" charset="-122"/>
                <a:sym typeface="宋体" pitchFamily="2" charset="-122"/>
              </a:rPr>
              <a:t>叱咤风云：</a:t>
            </a:r>
            <a:r>
              <a:rPr lang="zh-CN" altLang="en-US" sz="2400" b="1">
                <a:solidFill>
                  <a:srgbClr val="0000FF"/>
                </a:solidFill>
                <a:latin typeface="宋体" pitchFamily="2" charset="-122"/>
                <a:sym typeface="宋体" pitchFamily="2" charset="-122"/>
              </a:rPr>
              <a:t>形容威力极大。</a:t>
            </a:r>
          </a:p>
        </p:txBody>
      </p:sp>
      <p:sp>
        <p:nvSpPr>
          <p:cNvPr id="7" name="流程图: 资料带 6"/>
          <p:cNvSpPr/>
          <p:nvPr/>
        </p:nvSpPr>
        <p:spPr>
          <a:xfrm>
            <a:off x="258127" y="245110"/>
            <a:ext cx="1590675" cy="956310"/>
          </a:xfrm>
          <a:prstGeom prst="flowChartPunchedTape">
            <a:avLst/>
          </a:prstGeom>
          <a:solidFill>
            <a:srgbClr val="FFFF00"/>
          </a:solidFill>
          <a:ln w="38100">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anchor="ctr">
            <a:prstTxWarp prst="textWave2">
              <a:avLst/>
            </a:prstTxWarp>
          </a:bodyP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defRPr/>
            </a:pPr>
            <a:r>
              <a:rPr lang="zh-CN" altLang="en-US" sz="2400" b="1" noProof="1">
                <a:solidFill>
                  <a:schemeClr val="tx1">
                    <a:lumMod val="85000"/>
                    <a:lumOff val="15000"/>
                  </a:schemeClr>
                </a:solidFill>
                <a:latin typeface="隶书" panose="02010509060101010101" pitchFamily="49" charset="-122"/>
                <a:ea typeface="隶书" panose="02010509060101010101" pitchFamily="49" charset="-122"/>
              </a:rPr>
              <a:t>品味句段</a:t>
            </a:r>
            <a:endParaRPr lang="zh-CN" altLang="en-US" sz="2400" b="1" noProof="1">
              <a:solidFill>
                <a:schemeClr val="tx1">
                  <a:lumMod val="85000"/>
                  <a:lumOff val="15000"/>
                </a:schemeClr>
              </a:solidFill>
              <a:latin typeface="隶书" panose="02010509060101010101" pitchFamily="49" charset="-122"/>
              <a:ea typeface="隶书" panose="020105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dur="2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dur="50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3794" name="TextBox 3"/>
          <p:cNvSpPr txBox="1">
            <a:spLocks noChangeArrowheads="1"/>
          </p:cNvSpPr>
          <p:nvPr/>
        </p:nvSpPr>
        <p:spPr bwMode="auto">
          <a:xfrm>
            <a:off x="1512094" y="1579564"/>
            <a:ext cx="5594801" cy="1057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lnSpc>
                <a:spcPct val="120000"/>
              </a:lnSpc>
            </a:pPr>
            <a:r>
              <a:rPr lang="zh-CN" altLang="en-US" sz="2800" b="1">
                <a:latin typeface="楷体" pitchFamily="49" charset="-122"/>
                <a:ea typeface="楷体" pitchFamily="49" charset="-122"/>
              </a:rPr>
              <a:t>黑虎掏心！泰山压顶！双龙抢珠！</a:t>
            </a:r>
            <a:endParaRPr lang="en-US" altLang="zh-CN" sz="2800" b="1">
              <a:latin typeface="楷体" pitchFamily="49" charset="-122"/>
              <a:ea typeface="楷体" pitchFamily="49" charset="-122"/>
            </a:endParaRPr>
          </a:p>
          <a:p>
            <a:pPr eaLnBrk="1" hangingPunct="1">
              <a:lnSpc>
                <a:spcPct val="120000"/>
              </a:lnSpc>
            </a:pPr>
            <a:r>
              <a:rPr lang="zh-CN" altLang="en-US" sz="2800" b="1">
                <a:latin typeface="楷体" pitchFamily="49" charset="-122"/>
                <a:ea typeface="楷体" pitchFamily="49" charset="-122"/>
              </a:rPr>
              <a:t>咚锵咚锵咚咚锵！咚咚锵！</a:t>
            </a:r>
          </a:p>
        </p:txBody>
      </p:sp>
      <p:sp>
        <p:nvSpPr>
          <p:cNvPr id="5" name="TextBox 4"/>
          <p:cNvSpPr txBox="1">
            <a:spLocks noChangeArrowheads="1"/>
          </p:cNvSpPr>
          <p:nvPr/>
        </p:nvSpPr>
        <p:spPr bwMode="auto">
          <a:xfrm>
            <a:off x="1512094" y="3514725"/>
            <a:ext cx="6134100" cy="1574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20000"/>
              </a:lnSpc>
            </a:pPr>
            <a:r>
              <a:rPr lang="zh-CN" altLang="en-US" sz="2800">
                <a:solidFill>
                  <a:srgbClr val="0000FF"/>
                </a:solidFill>
                <a:latin typeface="黑体" panose="02010600030101010101" pitchFamily="49" charset="-122"/>
                <a:ea typeface="黑体" panose="02010600030101010101" pitchFamily="49" charset="-122"/>
              </a:rPr>
              <a:t>    这两段短句，拟声绘形，连环的招式，密集的鼓点，不是战场，胜似战场，让人有身临其境的感觉。</a:t>
            </a:r>
          </a:p>
        </p:txBody>
      </p:sp>
      <p:sp>
        <p:nvSpPr>
          <p:cNvPr id="7" name="流程图: 资料带 6"/>
          <p:cNvSpPr/>
          <p:nvPr/>
        </p:nvSpPr>
        <p:spPr>
          <a:xfrm>
            <a:off x="258127" y="245110"/>
            <a:ext cx="1590675" cy="956310"/>
          </a:xfrm>
          <a:prstGeom prst="flowChartPunchedTape">
            <a:avLst/>
          </a:prstGeom>
          <a:solidFill>
            <a:srgbClr val="FFFF00"/>
          </a:solidFill>
          <a:ln w="38100">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anchor="ctr">
            <a:prstTxWarp prst="textWave2">
              <a:avLst/>
            </a:prstTxWarp>
          </a:bodyP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defRPr/>
            </a:pPr>
            <a:r>
              <a:rPr lang="zh-CN" altLang="en-US" sz="2400" b="1" noProof="1">
                <a:solidFill>
                  <a:schemeClr val="tx1">
                    <a:lumMod val="85000"/>
                    <a:lumOff val="15000"/>
                  </a:schemeClr>
                </a:solidFill>
                <a:latin typeface="隶书" panose="02010509060101010101" pitchFamily="49" charset="-122"/>
                <a:ea typeface="隶书" panose="02010509060101010101" pitchFamily="49" charset="-122"/>
              </a:rPr>
              <a:t>品味句段</a:t>
            </a:r>
            <a:endParaRPr lang="zh-CN" altLang="en-US" sz="2400" b="1" noProof="1">
              <a:solidFill>
                <a:schemeClr val="tx1">
                  <a:lumMod val="85000"/>
                  <a:lumOff val="15000"/>
                </a:schemeClr>
              </a:solidFill>
              <a:latin typeface="隶书" panose="02010509060101010101" pitchFamily="49" charset="-122"/>
              <a:ea typeface="隶书" panose="020105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dur="2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4818" name="TextBox 7"/>
          <p:cNvSpPr txBox="1">
            <a:spLocks noChangeArrowheads="1"/>
          </p:cNvSpPr>
          <p:nvPr/>
        </p:nvSpPr>
        <p:spPr bwMode="auto">
          <a:xfrm>
            <a:off x="1732360" y="1701800"/>
            <a:ext cx="3834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800">
                <a:solidFill>
                  <a:srgbClr val="FF0000"/>
                </a:solidFill>
              </a:rPr>
              <a:t>  </a:t>
            </a:r>
            <a:endParaRPr lang="en-US" altLang="zh-CN" sz="2400">
              <a:solidFill>
                <a:srgbClr val="FF0000"/>
              </a:solidFill>
            </a:endParaRPr>
          </a:p>
        </p:txBody>
      </p:sp>
      <p:sp>
        <p:nvSpPr>
          <p:cNvPr id="4" name="TextBox 3"/>
          <p:cNvSpPr txBox="1">
            <a:spLocks noChangeArrowheads="1"/>
          </p:cNvSpPr>
          <p:nvPr/>
        </p:nvSpPr>
        <p:spPr bwMode="auto">
          <a:xfrm>
            <a:off x="912019" y="1238250"/>
            <a:ext cx="7322344" cy="240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10000"/>
              </a:lnSpc>
            </a:pPr>
            <a:r>
              <a:rPr lang="zh-CN" altLang="en-US" sz="2800" b="1">
                <a:latin typeface="楷体" pitchFamily="49" charset="-122"/>
                <a:ea typeface="楷体" pitchFamily="49" charset="-122"/>
              </a:rPr>
              <a:t>    下课后，</a:t>
            </a:r>
            <a:r>
              <a:rPr lang="zh-CN" altLang="en-US" sz="2800" b="1">
                <a:solidFill>
                  <a:srgbClr val="FF0000"/>
                </a:solidFill>
                <a:latin typeface="楷体" pitchFamily="49" charset="-122"/>
                <a:ea typeface="楷体" pitchFamily="49" charset="-122"/>
              </a:rPr>
              <a:t>眼巴巴</a:t>
            </a:r>
            <a:r>
              <a:rPr lang="zh-CN" altLang="en-US" sz="2800" b="1">
                <a:latin typeface="楷体" pitchFamily="49" charset="-122"/>
                <a:ea typeface="楷体" pitchFamily="49" charset="-122"/>
              </a:rPr>
              <a:t>看别的同学重新开战，玩得欢，不禁</a:t>
            </a:r>
            <a:r>
              <a:rPr lang="zh-CN" altLang="en-US" sz="2800" b="1">
                <a:solidFill>
                  <a:srgbClr val="FF0000"/>
                </a:solidFill>
                <a:latin typeface="楷体" pitchFamily="49" charset="-122"/>
                <a:ea typeface="楷体" pitchFamily="49" charset="-122"/>
              </a:rPr>
              <a:t>沮丧得要命</a:t>
            </a:r>
            <a:r>
              <a:rPr lang="zh-CN" altLang="en-US" sz="2800" b="1">
                <a:latin typeface="楷体" pitchFamily="49" charset="-122"/>
                <a:ea typeface="楷体" pitchFamily="49" charset="-122"/>
              </a:rPr>
              <a:t>。便一起悄悄</a:t>
            </a:r>
            <a:r>
              <a:rPr lang="zh-CN" altLang="en-US" sz="2800" b="1">
                <a:solidFill>
                  <a:srgbClr val="FF0000"/>
                </a:solidFill>
                <a:latin typeface="楷体" pitchFamily="49" charset="-122"/>
                <a:ea typeface="楷体" pitchFamily="49" charset="-122"/>
              </a:rPr>
              <a:t>溜到</a:t>
            </a:r>
            <a:r>
              <a:rPr lang="zh-CN" altLang="en-US" sz="2800" b="1">
                <a:latin typeface="楷体" pitchFamily="49" charset="-122"/>
                <a:ea typeface="楷体" pitchFamily="49" charset="-122"/>
              </a:rPr>
              <a:t>办公室窗户下的冬青丛里</a:t>
            </a:r>
            <a:r>
              <a:rPr lang="zh-CN" altLang="en-US" sz="2800" b="1">
                <a:solidFill>
                  <a:srgbClr val="FF0000"/>
                </a:solidFill>
                <a:latin typeface="楷体" pitchFamily="49" charset="-122"/>
                <a:ea typeface="楷体" pitchFamily="49" charset="-122"/>
              </a:rPr>
              <a:t>转悠</a:t>
            </a:r>
            <a:r>
              <a:rPr lang="zh-CN" altLang="en-US" sz="2800" b="1">
                <a:latin typeface="楷体" pitchFamily="49" charset="-122"/>
                <a:ea typeface="楷体" pitchFamily="49" charset="-122"/>
              </a:rPr>
              <a:t>，</a:t>
            </a:r>
            <a:r>
              <a:rPr lang="zh-CN" altLang="en-US" sz="2800" b="1">
                <a:solidFill>
                  <a:srgbClr val="FF0000"/>
                </a:solidFill>
                <a:latin typeface="楷体" pitchFamily="49" charset="-122"/>
                <a:ea typeface="楷体" pitchFamily="49" charset="-122"/>
              </a:rPr>
              <a:t>希望</a:t>
            </a:r>
            <a:r>
              <a:rPr lang="zh-CN" altLang="en-US" sz="2800" b="1">
                <a:latin typeface="楷体" pitchFamily="49" charset="-122"/>
                <a:ea typeface="楷体" pitchFamily="49" charset="-122"/>
              </a:rPr>
              <a:t>老师能像往常一样，把没收的东西扯散了，随手扔出窗外。</a:t>
            </a:r>
          </a:p>
        </p:txBody>
      </p:sp>
      <p:sp>
        <p:nvSpPr>
          <p:cNvPr id="5" name="TextBox 4"/>
          <p:cNvSpPr txBox="1">
            <a:spLocks noChangeArrowheads="1"/>
          </p:cNvSpPr>
          <p:nvPr/>
        </p:nvSpPr>
        <p:spPr bwMode="auto">
          <a:xfrm>
            <a:off x="937023" y="3949700"/>
            <a:ext cx="7297340" cy="193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10000"/>
              </a:lnSpc>
            </a:pPr>
            <a:r>
              <a:rPr lang="zh-CN" altLang="en-US" sz="2800">
                <a:solidFill>
                  <a:srgbClr val="0000FF"/>
                </a:solidFill>
                <a:latin typeface="黑体" panose="02010600030101010101" pitchFamily="49" charset="-122"/>
                <a:ea typeface="黑体" panose="02010600030101010101" pitchFamily="49" charset="-122"/>
              </a:rPr>
              <a:t>    动作和心理活动的描写，将游戏迷们失去竹节人的怨恨、沮丧，盼望能捡到竹节人的侥幸心机写得十分逼真。而他们对竹节人的珍视、对玩竹节人的痴迷也可见一斑了。</a:t>
            </a:r>
          </a:p>
        </p:txBody>
      </p:sp>
      <p:sp>
        <p:nvSpPr>
          <p:cNvPr id="7" name="流程图: 资料带 6"/>
          <p:cNvSpPr/>
          <p:nvPr/>
        </p:nvSpPr>
        <p:spPr>
          <a:xfrm>
            <a:off x="258127" y="245110"/>
            <a:ext cx="1590675" cy="956310"/>
          </a:xfrm>
          <a:prstGeom prst="flowChartPunchedTape">
            <a:avLst/>
          </a:prstGeom>
          <a:solidFill>
            <a:srgbClr val="FFFF00"/>
          </a:solidFill>
          <a:ln w="38100">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anchor="ctr">
            <a:prstTxWarp prst="textWave2">
              <a:avLst/>
            </a:prstTxWarp>
          </a:bodyP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defRPr/>
            </a:pPr>
            <a:r>
              <a:rPr lang="zh-CN" altLang="en-US" sz="2400" b="1" noProof="1">
                <a:solidFill>
                  <a:schemeClr val="tx1">
                    <a:lumMod val="85000"/>
                    <a:lumOff val="15000"/>
                  </a:schemeClr>
                </a:solidFill>
                <a:latin typeface="隶书" panose="02010509060101010101" pitchFamily="49" charset="-122"/>
                <a:ea typeface="隶书" panose="02010509060101010101" pitchFamily="49" charset="-122"/>
              </a:rPr>
              <a:t>品味句段</a:t>
            </a:r>
            <a:endParaRPr lang="zh-CN" altLang="en-US" sz="2400" b="1" noProof="1">
              <a:solidFill>
                <a:schemeClr val="tx1">
                  <a:lumMod val="85000"/>
                  <a:lumOff val="15000"/>
                </a:schemeClr>
              </a:solidFill>
              <a:latin typeface="隶书" panose="02010509060101010101" pitchFamily="49" charset="-122"/>
              <a:ea typeface="隶书" panose="020105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dur="2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5" presetClass="entr" presetSubtype="0" dur="200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ppt_w</p:attrName>
                                        </p:attrNameLst>
                                      </p:cBhvr>
                                      <p:tavLst>
                                        <p:tav tm="0" fmla="#ppt_w*sin(2.5*pi*$)">
                                          <p:val>
                                            <p:fltVal val="0"/>
                                          </p:val>
                                        </p:tav>
                                        <p:tav tm="100000">
                                          <p:val>
                                            <p:fltVal val="1"/>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5842" name="TextBox 6"/>
          <p:cNvSpPr txBox="1">
            <a:spLocks noChangeArrowheads="1"/>
          </p:cNvSpPr>
          <p:nvPr/>
        </p:nvSpPr>
        <p:spPr bwMode="auto">
          <a:xfrm>
            <a:off x="1103710" y="1312863"/>
            <a:ext cx="7094934" cy="1057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20000"/>
              </a:lnSpc>
            </a:pPr>
            <a:r>
              <a:rPr lang="en-US" altLang="zh-CN" sz="2800" b="1">
                <a:latin typeface="黑体" panose="02010600030101010101" pitchFamily="49" charset="-122"/>
                <a:ea typeface="黑体" panose="02010600030101010101" pitchFamily="49" charset="-122"/>
              </a:rPr>
              <a:t>1.</a:t>
            </a:r>
            <a:r>
              <a:rPr lang="zh-CN" altLang="en-US" sz="2800" b="1">
                <a:latin typeface="黑体" panose="02010600030101010101" pitchFamily="49" charset="-122"/>
                <a:ea typeface="黑体" panose="02010600030101010101" pitchFamily="49" charset="-122"/>
              </a:rPr>
              <a:t>如何理解“我们小时候的玩具，</a:t>
            </a:r>
            <a:r>
              <a:rPr lang="zh-CN" altLang="en-US" sz="2800" b="1">
                <a:solidFill>
                  <a:srgbClr val="FF0000"/>
                </a:solidFill>
                <a:latin typeface="黑体" panose="02010600030101010101" pitchFamily="49" charset="-122"/>
                <a:ea typeface="黑体" panose="02010600030101010101" pitchFamily="49" charset="-122"/>
              </a:rPr>
              <a:t>都是</a:t>
            </a:r>
            <a:r>
              <a:rPr lang="zh-CN" altLang="en-US" sz="2800" b="1">
                <a:latin typeface="黑体" panose="02010600030101010101" pitchFamily="49" charset="-122"/>
                <a:ea typeface="黑体" panose="02010600030101010101" pitchFamily="49" charset="-122"/>
              </a:rPr>
              <a:t>自己做的，</a:t>
            </a:r>
            <a:r>
              <a:rPr lang="zh-CN" altLang="en-US" sz="2800" b="1">
                <a:solidFill>
                  <a:srgbClr val="FF0000"/>
                </a:solidFill>
                <a:latin typeface="黑体" panose="02010600030101010101" pitchFamily="49" charset="-122"/>
                <a:ea typeface="黑体" panose="02010600030101010101" pitchFamily="49" charset="-122"/>
              </a:rPr>
              <a:t>也只能</a:t>
            </a:r>
            <a:r>
              <a:rPr lang="zh-CN" altLang="en-US" sz="2800" b="1">
                <a:latin typeface="黑体" panose="02010600030101010101" pitchFamily="49" charset="-122"/>
                <a:ea typeface="黑体" panose="02010600030101010101" pitchFamily="49" charset="-122"/>
              </a:rPr>
              <a:t>自己做。”？</a:t>
            </a:r>
          </a:p>
        </p:txBody>
      </p:sp>
      <p:sp>
        <p:nvSpPr>
          <p:cNvPr id="35843" name="TextBox 7"/>
          <p:cNvSpPr txBox="1">
            <a:spLocks noChangeArrowheads="1"/>
          </p:cNvSpPr>
          <p:nvPr/>
        </p:nvSpPr>
        <p:spPr bwMode="auto">
          <a:xfrm>
            <a:off x="1732360" y="1701800"/>
            <a:ext cx="3834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800">
                <a:solidFill>
                  <a:srgbClr val="FF0000"/>
                </a:solidFill>
              </a:rPr>
              <a:t>  </a:t>
            </a:r>
            <a:endParaRPr lang="en-US" altLang="zh-CN" sz="2400">
              <a:solidFill>
                <a:srgbClr val="FF0000"/>
              </a:solidFill>
            </a:endParaRPr>
          </a:p>
        </p:txBody>
      </p:sp>
      <p:sp>
        <p:nvSpPr>
          <p:cNvPr id="9" name="TextBox 8"/>
          <p:cNvSpPr txBox="1">
            <a:spLocks noChangeArrowheads="1"/>
          </p:cNvSpPr>
          <p:nvPr/>
        </p:nvSpPr>
        <p:spPr bwMode="auto">
          <a:xfrm>
            <a:off x="1103710" y="2922588"/>
            <a:ext cx="7094934" cy="3276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10000"/>
              </a:lnSpc>
            </a:pPr>
            <a:r>
              <a:rPr lang="zh-CN" altLang="en-US" sz="3200" b="1">
                <a:solidFill>
                  <a:srgbClr val="0000FF"/>
                </a:solidFill>
                <a:latin typeface="楷体" pitchFamily="49" charset="-122"/>
                <a:ea typeface="楷体" pitchFamily="49" charset="-122"/>
              </a:rPr>
              <a:t>    作者小时候所处的那个时代，经济比较落后，物质相当匮乏，几乎没有什么玩具卖，也没有多余的闲钱去买玩具，所以作者这么说。为下文中展示“我们”对竹节人的珍爱，对斗竹节人的痴迷作了铺垫。</a:t>
            </a:r>
          </a:p>
        </p:txBody>
      </p:sp>
      <p:sp>
        <p:nvSpPr>
          <p:cNvPr id="2" name="流程图: 资料带 1"/>
          <p:cNvSpPr/>
          <p:nvPr/>
        </p:nvSpPr>
        <p:spPr>
          <a:xfrm>
            <a:off x="258127" y="245110"/>
            <a:ext cx="1590675" cy="956310"/>
          </a:xfrm>
          <a:prstGeom prst="flowChartPunchedTape">
            <a:avLst/>
          </a:prstGeom>
          <a:solidFill>
            <a:srgbClr val="FFFF00"/>
          </a:solidFill>
          <a:ln w="38100">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anchor="ctr">
            <a:prstTxWarp prst="textWave2">
              <a:avLst/>
            </a:prstTxWarp>
          </a:bodyP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defRPr/>
            </a:pPr>
            <a:r>
              <a:rPr lang="zh-CN" altLang="en-US" sz="2400" b="1" noProof="1">
                <a:solidFill>
                  <a:schemeClr val="tx1">
                    <a:lumMod val="85000"/>
                    <a:lumOff val="15000"/>
                  </a:schemeClr>
                </a:solidFill>
                <a:latin typeface="隶书" panose="02010509060101010101" pitchFamily="49" charset="-122"/>
                <a:ea typeface="隶书" panose="02010509060101010101" pitchFamily="49" charset="-122"/>
              </a:rPr>
              <a:t>想一想</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6866" name="TextBox 7"/>
          <p:cNvSpPr txBox="1">
            <a:spLocks noChangeArrowheads="1"/>
          </p:cNvSpPr>
          <p:nvPr/>
        </p:nvSpPr>
        <p:spPr bwMode="auto">
          <a:xfrm>
            <a:off x="1732360" y="1701800"/>
            <a:ext cx="3834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800">
                <a:solidFill>
                  <a:srgbClr val="FF0000"/>
                </a:solidFill>
              </a:rPr>
              <a:t>  </a:t>
            </a:r>
            <a:endParaRPr lang="en-US" altLang="zh-CN" sz="2400">
              <a:solidFill>
                <a:srgbClr val="FF0000"/>
              </a:solidFill>
            </a:endParaRPr>
          </a:p>
        </p:txBody>
      </p:sp>
      <p:sp>
        <p:nvSpPr>
          <p:cNvPr id="36867" name="TextBox 3"/>
          <p:cNvSpPr txBox="1">
            <a:spLocks noChangeArrowheads="1"/>
          </p:cNvSpPr>
          <p:nvPr/>
        </p:nvSpPr>
        <p:spPr bwMode="auto">
          <a:xfrm>
            <a:off x="1244204" y="2111375"/>
            <a:ext cx="68961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r>
              <a:rPr lang="zh-CN" altLang="en-US" sz="2800" b="1">
                <a:solidFill>
                  <a:srgbClr val="FF0000"/>
                </a:solidFill>
                <a:latin typeface="楷体" pitchFamily="49" charset="-122"/>
                <a:ea typeface="楷体" pitchFamily="49" charset="-122"/>
              </a:rPr>
              <a:t>其实，竹节人的动作压根儿不由扯线人做主，那不过是在竹节间的线一紧一松间的胡乱耸动而已，可看上去，却挺像那么回事。</a:t>
            </a:r>
          </a:p>
        </p:txBody>
      </p:sp>
      <p:sp>
        <p:nvSpPr>
          <p:cNvPr id="6" name="TextBox 5"/>
          <p:cNvSpPr txBox="1"/>
          <p:nvPr/>
        </p:nvSpPr>
        <p:spPr>
          <a:xfrm>
            <a:off x="1244204" y="4140201"/>
            <a:ext cx="7210425" cy="1574855"/>
          </a:xfrm>
          <a:prstGeom prst="rect">
            <a:avLst/>
          </a:prstGeom>
          <a:noFill/>
        </p:spPr>
        <p:txBody>
          <a:bodyPr>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fontAlgn="auto">
              <a:lnSpc>
                <a:spcPct val="120000"/>
              </a:lnSpc>
              <a:defRPr/>
            </a:pPr>
            <a:r>
              <a:rPr lang="zh-CN" altLang="en-US" sz="2800" b="1" noProof="1">
                <a:solidFill>
                  <a:srgbClr val="0000FF"/>
                </a:solidFill>
                <a:latin typeface="楷体" pitchFamily="49" charset="-122"/>
                <a:ea typeface="楷体" pitchFamily="49" charset="-122"/>
                <a:cs typeface="楷体" panose="02010609060101010101" pitchFamily="49" charset="-122"/>
              </a:rPr>
              <a:t>    是孩子们主观意趣、丰富的想象、创造的快乐，让“胡乱耸动”变得“挺像那么回事”。</a:t>
            </a:r>
            <a:endParaRPr lang="zh-CN" altLang="en-US" sz="2800" b="1" noProof="1">
              <a:solidFill>
                <a:srgbClr val="0000FF"/>
              </a:solidFill>
              <a:effectLst>
                <a:outerShdw blurRad="50800" dist="38100" dir="2700000" algn="tl" rotWithShape="0">
                  <a:prstClr val="black">
                    <a:alpha val="40000"/>
                  </a:prstClr>
                </a:outerShdw>
              </a:effectLst>
              <a:latin typeface="楷体" pitchFamily="49" charset="-122"/>
              <a:ea typeface="楷体" pitchFamily="49" charset="-122"/>
              <a:cs typeface="楷体" panose="02010609060101010101" pitchFamily="49" charset="-122"/>
            </a:endParaRPr>
          </a:p>
        </p:txBody>
      </p:sp>
      <p:sp>
        <p:nvSpPr>
          <p:cNvPr id="36869" name="TextBox 4"/>
          <p:cNvSpPr txBox="1">
            <a:spLocks noChangeArrowheads="1"/>
          </p:cNvSpPr>
          <p:nvPr/>
        </p:nvSpPr>
        <p:spPr bwMode="auto">
          <a:xfrm>
            <a:off x="1177529" y="1349376"/>
            <a:ext cx="52828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en-US" altLang="zh-CN" sz="2800" b="1">
                <a:solidFill>
                  <a:srgbClr val="0D0D0D"/>
                </a:solidFill>
                <a:latin typeface="黑体" panose="02010600030101010101" pitchFamily="49" charset="-122"/>
                <a:ea typeface="黑体" panose="02010600030101010101" pitchFamily="49" charset="-122"/>
              </a:rPr>
              <a:t>2.</a:t>
            </a:r>
            <a:r>
              <a:rPr lang="zh-CN" altLang="en-US" sz="2800" b="1">
                <a:solidFill>
                  <a:srgbClr val="0D0D0D"/>
                </a:solidFill>
                <a:latin typeface="黑体" panose="02010600030101010101" pitchFamily="49" charset="-122"/>
                <a:ea typeface="黑体" panose="02010600030101010101" pitchFamily="49" charset="-122"/>
              </a:rPr>
              <a:t>体会下列句子的“言外之意”</a:t>
            </a:r>
          </a:p>
        </p:txBody>
      </p:sp>
      <p:sp>
        <p:nvSpPr>
          <p:cNvPr id="2" name="流程图: 资料带 1"/>
          <p:cNvSpPr/>
          <p:nvPr/>
        </p:nvSpPr>
        <p:spPr>
          <a:xfrm>
            <a:off x="258127" y="245110"/>
            <a:ext cx="1590675" cy="956310"/>
          </a:xfrm>
          <a:prstGeom prst="flowChartPunchedTape">
            <a:avLst/>
          </a:prstGeom>
          <a:solidFill>
            <a:srgbClr val="FFFF00"/>
          </a:solidFill>
          <a:ln w="38100">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anchor="ctr">
            <a:prstTxWarp prst="textWave2">
              <a:avLst/>
            </a:prstTxWarp>
          </a:bodyP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defRPr/>
            </a:pPr>
            <a:r>
              <a:rPr lang="zh-CN" altLang="en-US" sz="2400" b="1" noProof="1">
                <a:solidFill>
                  <a:schemeClr val="tx1">
                    <a:lumMod val="85000"/>
                    <a:lumOff val="15000"/>
                  </a:schemeClr>
                </a:solidFill>
                <a:latin typeface="隶书" panose="02010509060101010101" pitchFamily="49" charset="-122"/>
                <a:ea typeface="隶书" panose="02010509060101010101" pitchFamily="49" charset="-122"/>
              </a:rPr>
              <a:t>想一想</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dur="1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7890" name="TextBox 7"/>
          <p:cNvSpPr txBox="1">
            <a:spLocks noChangeArrowheads="1"/>
          </p:cNvSpPr>
          <p:nvPr/>
        </p:nvSpPr>
        <p:spPr bwMode="auto">
          <a:xfrm>
            <a:off x="1732360" y="1701800"/>
            <a:ext cx="3834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800">
                <a:solidFill>
                  <a:srgbClr val="FF0000"/>
                </a:solidFill>
              </a:rPr>
              <a:t>  </a:t>
            </a:r>
            <a:endParaRPr lang="en-US" altLang="zh-CN" sz="2400">
              <a:solidFill>
                <a:srgbClr val="FF0000"/>
              </a:solidFill>
            </a:endParaRPr>
          </a:p>
        </p:txBody>
      </p:sp>
      <p:sp>
        <p:nvSpPr>
          <p:cNvPr id="37891" name="矩形 5"/>
          <p:cNvSpPr>
            <a:spLocks noChangeArrowheads="1"/>
          </p:cNvSpPr>
          <p:nvPr/>
        </p:nvSpPr>
        <p:spPr bwMode="auto">
          <a:xfrm>
            <a:off x="991791" y="1406525"/>
            <a:ext cx="7149703" cy="1574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just">
              <a:lnSpc>
                <a:spcPct val="120000"/>
              </a:lnSpc>
            </a:pPr>
            <a:r>
              <a:rPr lang="en-US" altLang="zh-CN" sz="2800" b="1">
                <a:latin typeface="黑体" panose="02010600030101010101" pitchFamily="49" charset="-122"/>
                <a:ea typeface="黑体" panose="02010600030101010101" pitchFamily="49" charset="-122"/>
              </a:rPr>
              <a:t>3.</a:t>
            </a:r>
            <a:r>
              <a:rPr lang="zh-CN" altLang="en-US" sz="2800" b="1">
                <a:latin typeface="黑体" panose="02010600030101010101" pitchFamily="49" charset="-122"/>
                <a:ea typeface="黑体" panose="02010600030101010101" pitchFamily="49" charset="-122"/>
              </a:rPr>
              <a:t>偏偏后面的同学</a:t>
            </a:r>
            <a:r>
              <a:rPr lang="zh-CN" altLang="en-US" sz="2800" b="1">
                <a:solidFill>
                  <a:srgbClr val="FF0000"/>
                </a:solidFill>
                <a:latin typeface="黑体" panose="02010600030101010101" pitchFamily="49" charset="-122"/>
                <a:ea typeface="黑体" panose="02010600030101010101" pitchFamily="49" charset="-122"/>
              </a:rPr>
              <a:t>不知趣</a:t>
            </a:r>
            <a:r>
              <a:rPr lang="zh-CN" altLang="en-US" sz="2800" b="1">
                <a:latin typeface="黑体" panose="02010600030101010101" pitchFamily="49" charset="-122"/>
                <a:ea typeface="黑体" panose="02010600030101010101" pitchFamily="49" charset="-122"/>
              </a:rPr>
              <a:t>，看得入了迷，伸长脖子，恨不能从我们肩膀上探过来，被那虎视眈眈的老师看出了破绽。</a:t>
            </a:r>
          </a:p>
        </p:txBody>
      </p:sp>
      <p:sp>
        <p:nvSpPr>
          <p:cNvPr id="7" name="TextBox 6"/>
          <p:cNvSpPr txBox="1">
            <a:spLocks noChangeArrowheads="1"/>
          </p:cNvSpPr>
          <p:nvPr/>
        </p:nvSpPr>
        <p:spPr bwMode="auto">
          <a:xfrm>
            <a:off x="991791" y="3898900"/>
            <a:ext cx="684490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r>
              <a:rPr lang="zh-CN" altLang="en-US" sz="3200" b="1">
                <a:solidFill>
                  <a:srgbClr val="0000FF"/>
                </a:solidFill>
                <a:latin typeface="楷体" pitchFamily="49" charset="-122"/>
                <a:ea typeface="楷体" pitchFamily="49" charset="-122"/>
              </a:rPr>
              <a:t>这句话中并不是真的怪同学“不知趣”，而是从侧面表现出“我们”对“斗竹节人”游戏的痴迷。</a:t>
            </a:r>
          </a:p>
        </p:txBody>
      </p:sp>
      <p:sp>
        <p:nvSpPr>
          <p:cNvPr id="2" name="流程图: 资料带 1"/>
          <p:cNvSpPr/>
          <p:nvPr/>
        </p:nvSpPr>
        <p:spPr>
          <a:xfrm>
            <a:off x="258127" y="245110"/>
            <a:ext cx="1590675" cy="956310"/>
          </a:xfrm>
          <a:prstGeom prst="flowChartPunchedTape">
            <a:avLst/>
          </a:prstGeom>
          <a:solidFill>
            <a:srgbClr val="FFFF00"/>
          </a:solidFill>
          <a:ln w="38100">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anchor="ctr">
            <a:prstTxWarp prst="textWave2">
              <a:avLst/>
            </a:prstTxWarp>
          </a:bodyP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defRPr/>
            </a:pPr>
            <a:r>
              <a:rPr lang="zh-CN" altLang="en-US" sz="2400" b="1" noProof="1">
                <a:solidFill>
                  <a:schemeClr val="tx1">
                    <a:lumMod val="85000"/>
                    <a:lumOff val="15000"/>
                  </a:schemeClr>
                </a:solidFill>
                <a:latin typeface="隶书" panose="02010509060101010101" pitchFamily="49" charset="-122"/>
                <a:ea typeface="隶书" panose="02010509060101010101" pitchFamily="49" charset="-122"/>
              </a:rPr>
              <a:t>想一想</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dur="5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8914" name="TextBox 4"/>
          <p:cNvSpPr txBox="1">
            <a:spLocks noChangeArrowheads="1"/>
          </p:cNvSpPr>
          <p:nvPr/>
        </p:nvSpPr>
        <p:spPr bwMode="auto">
          <a:xfrm>
            <a:off x="1125141" y="1722439"/>
            <a:ext cx="60293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en-US" altLang="zh-CN" sz="2800" b="1">
                <a:latin typeface="黑体" panose="02010600030101010101" pitchFamily="49" charset="-122"/>
                <a:ea typeface="黑体" panose="02010600030101010101" pitchFamily="49" charset="-122"/>
              </a:rPr>
              <a:t>4.</a:t>
            </a:r>
            <a:r>
              <a:rPr lang="zh-CN" altLang="en-US" sz="2800" b="1">
                <a:latin typeface="黑体" panose="02010600030101010101" pitchFamily="49" charset="-122"/>
                <a:ea typeface="黑体" panose="02010600030101010101" pitchFamily="49" charset="-122"/>
              </a:rPr>
              <a:t>方才的那份小怨恨和沮丧化为乌有。</a:t>
            </a:r>
          </a:p>
        </p:txBody>
      </p:sp>
      <p:sp>
        <p:nvSpPr>
          <p:cNvPr id="4" name="TextBox 3"/>
          <p:cNvSpPr txBox="1">
            <a:spLocks noChangeArrowheads="1"/>
          </p:cNvSpPr>
          <p:nvPr/>
        </p:nvSpPr>
        <p:spPr bwMode="auto">
          <a:xfrm>
            <a:off x="1125141" y="2795588"/>
            <a:ext cx="6912769" cy="2192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10000"/>
              </a:lnSpc>
            </a:pPr>
            <a:r>
              <a:rPr lang="zh-CN" altLang="en-US" sz="3200" b="1">
                <a:solidFill>
                  <a:srgbClr val="0000FF"/>
                </a:solidFill>
                <a:latin typeface="楷体" pitchFamily="49" charset="-122"/>
                <a:ea typeface="楷体" pitchFamily="49" charset="-122"/>
              </a:rPr>
              <a:t>看到老师玩竹节人时“跟我们玩得入迷时一模一样”，“我们”也获得了快乐和满足，失去“竹节人”的“小怨恨和沮丧”自然而然烟消云散了。</a:t>
            </a:r>
          </a:p>
        </p:txBody>
      </p:sp>
      <p:sp>
        <p:nvSpPr>
          <p:cNvPr id="2" name="流程图: 资料带 1"/>
          <p:cNvSpPr/>
          <p:nvPr/>
        </p:nvSpPr>
        <p:spPr>
          <a:xfrm>
            <a:off x="258127" y="245110"/>
            <a:ext cx="1590675" cy="956310"/>
          </a:xfrm>
          <a:prstGeom prst="flowChartPunchedTape">
            <a:avLst/>
          </a:prstGeom>
          <a:solidFill>
            <a:srgbClr val="FFFF00"/>
          </a:solidFill>
          <a:ln w="38100">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anchor="ctr">
            <a:prstTxWarp prst="textWave2">
              <a:avLst/>
            </a:prstTxWarp>
          </a:bodyP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defRPr/>
            </a:pPr>
            <a:r>
              <a:rPr lang="zh-CN" altLang="en-US" sz="2400" b="1" noProof="1">
                <a:solidFill>
                  <a:schemeClr val="tx1">
                    <a:lumMod val="85000"/>
                    <a:lumOff val="15000"/>
                  </a:schemeClr>
                </a:solidFill>
                <a:latin typeface="隶书" panose="02010509060101010101" pitchFamily="49" charset="-122"/>
                <a:ea typeface="隶书" panose="02010509060101010101" pitchFamily="49" charset="-122"/>
              </a:rPr>
              <a:t>想一想</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9938" name="TextBox 7"/>
          <p:cNvSpPr txBox="1">
            <a:spLocks noChangeArrowheads="1"/>
          </p:cNvSpPr>
          <p:nvPr/>
        </p:nvSpPr>
        <p:spPr bwMode="auto">
          <a:xfrm>
            <a:off x="1732360" y="1701800"/>
            <a:ext cx="3834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2800">
                <a:solidFill>
                  <a:srgbClr val="FF0000"/>
                </a:solidFill>
              </a:rPr>
              <a:t>  </a:t>
            </a:r>
            <a:endParaRPr lang="en-US" altLang="zh-CN" sz="2400">
              <a:solidFill>
                <a:srgbClr val="FF0000"/>
              </a:solidFill>
            </a:endParaRPr>
          </a:p>
        </p:txBody>
      </p:sp>
      <p:sp>
        <p:nvSpPr>
          <p:cNvPr id="39939" name="TextBox 4"/>
          <p:cNvSpPr txBox="1">
            <a:spLocks noChangeArrowheads="1"/>
          </p:cNvSpPr>
          <p:nvPr/>
        </p:nvSpPr>
        <p:spPr bwMode="auto">
          <a:xfrm>
            <a:off x="846535" y="1425575"/>
            <a:ext cx="7342584" cy="1456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10000"/>
              </a:lnSpc>
            </a:pPr>
            <a:r>
              <a:rPr lang="zh-CN" altLang="en-US" sz="2800" b="1">
                <a:latin typeface="黑体" panose="02010600030101010101" pitchFamily="49" charset="-122"/>
                <a:ea typeface="黑体" panose="02010600030101010101" pitchFamily="49" charset="-122"/>
              </a:rPr>
              <a:t>作者不仅写了小时候“我们”玩斗竹节人，还在文末生动细致地写了老师斗竹节人，这样写有什么好处？表达了作者怎样的思想感情？</a:t>
            </a:r>
          </a:p>
        </p:txBody>
      </p:sp>
      <p:sp>
        <p:nvSpPr>
          <p:cNvPr id="4" name="文本框 3"/>
          <p:cNvSpPr txBox="1">
            <a:spLocks noChangeArrowheads="1"/>
          </p:cNvSpPr>
          <p:nvPr/>
        </p:nvSpPr>
        <p:spPr bwMode="auto">
          <a:xfrm>
            <a:off x="846535" y="3625850"/>
            <a:ext cx="7342584" cy="1786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lnSpc>
                <a:spcPct val="120000"/>
              </a:lnSpc>
            </a:pPr>
            <a:r>
              <a:rPr lang="zh-CN" altLang="en-US" sz="3200" b="1">
                <a:solidFill>
                  <a:srgbClr val="0000FF"/>
                </a:solidFill>
                <a:latin typeface="楷体" pitchFamily="49" charset="-122"/>
                <a:ea typeface="楷体" pitchFamily="49" charset="-122"/>
                <a:sym typeface="宋体" pitchFamily="2" charset="-122"/>
              </a:rPr>
              <a:t>《竹节人》一文，作者围绕着“有一段时间，我们全都迷上了斗竹节人”展开，将“迷”渗透到全文的字里行间。</a:t>
            </a:r>
          </a:p>
        </p:txBody>
      </p:sp>
      <p:sp>
        <p:nvSpPr>
          <p:cNvPr id="2" name="流程图: 资料带 1"/>
          <p:cNvSpPr/>
          <p:nvPr/>
        </p:nvSpPr>
        <p:spPr>
          <a:xfrm>
            <a:off x="258127" y="245110"/>
            <a:ext cx="1590675" cy="956310"/>
          </a:xfrm>
          <a:prstGeom prst="flowChartPunchedTape">
            <a:avLst/>
          </a:prstGeom>
          <a:solidFill>
            <a:srgbClr val="FFFF00"/>
          </a:solidFill>
          <a:ln w="38100">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anchor="ctr">
            <a:prstTxWarp prst="textWave2">
              <a:avLst/>
            </a:prstTxWarp>
          </a:bodyPr>
          <a:lstStyle>
            <a:defPPr>
              <a:defRPr lang="zh-CN"/>
            </a:defPPr>
            <a:lvl1pPr algn="l" rtl="0" fontAlgn="base">
              <a:spcBef>
                <a:spcPct val="0"/>
              </a:spcBef>
              <a:spcAft>
                <a:spcPct val="0"/>
              </a:spcAft>
              <a:defRPr kern="1200">
                <a:solidFill>
                  <a:srgbClr val="FFFFFF"/>
                </a:solidFill>
                <a:latin typeface="Times New Roman"/>
                <a:ea typeface="宋体" pitchFamily="2" charset="-122"/>
                <a:cs typeface="+mn-cs"/>
              </a:defRPr>
            </a:lvl1pPr>
            <a:lvl2pPr marL="457200" algn="l" rtl="0" fontAlgn="base">
              <a:spcBef>
                <a:spcPct val="0"/>
              </a:spcBef>
              <a:spcAft>
                <a:spcPct val="0"/>
              </a:spcAft>
              <a:defRPr kern="1200">
                <a:solidFill>
                  <a:srgbClr val="FFFFFF"/>
                </a:solidFill>
                <a:latin typeface="Times New Roman"/>
                <a:ea typeface="宋体" pitchFamily="2" charset="-122"/>
                <a:cs typeface="+mn-cs"/>
              </a:defRPr>
            </a:lvl2pPr>
            <a:lvl3pPr marL="914400" algn="l" rtl="0" fontAlgn="base">
              <a:spcBef>
                <a:spcPct val="0"/>
              </a:spcBef>
              <a:spcAft>
                <a:spcPct val="0"/>
              </a:spcAft>
              <a:defRPr kern="1200">
                <a:solidFill>
                  <a:srgbClr val="FFFFFF"/>
                </a:solidFill>
                <a:latin typeface="Times New Roman"/>
                <a:ea typeface="宋体" pitchFamily="2" charset="-122"/>
                <a:cs typeface="+mn-cs"/>
              </a:defRPr>
            </a:lvl3pPr>
            <a:lvl4pPr marL="1371600" algn="l" rtl="0" fontAlgn="base">
              <a:spcBef>
                <a:spcPct val="0"/>
              </a:spcBef>
              <a:spcAft>
                <a:spcPct val="0"/>
              </a:spcAft>
              <a:defRPr kern="1200">
                <a:solidFill>
                  <a:srgbClr val="FFFFFF"/>
                </a:solidFill>
                <a:latin typeface="Times New Roman"/>
                <a:ea typeface="宋体" pitchFamily="2" charset="-122"/>
                <a:cs typeface="+mn-cs"/>
              </a:defRPr>
            </a:lvl4pPr>
            <a:lvl5pPr marL="1828800" algn="l" rtl="0" fontAlgn="base">
              <a:spcBef>
                <a:spcPct val="0"/>
              </a:spcBef>
              <a:spcAft>
                <a:spcPct val="0"/>
              </a:spcAft>
              <a:defRPr kern="1200">
                <a:solidFill>
                  <a:srgbClr val="FFFFFF"/>
                </a:solidFill>
                <a:latin typeface="Times New Roman"/>
                <a:ea typeface="宋体" pitchFamily="2" charset="-122"/>
                <a:cs typeface="+mn-cs"/>
              </a:defRPr>
            </a:lvl5pPr>
            <a:lvl6pPr marL="2286000" algn="l" defTabSz="914400" rtl="0" eaLnBrk="1" latinLnBrk="0" hangingPunct="1">
              <a:defRPr kern="1200">
                <a:solidFill>
                  <a:srgbClr val="FFFFFF"/>
                </a:solidFill>
                <a:latin typeface="Times New Roman"/>
                <a:ea typeface="宋体" pitchFamily="2" charset="-122"/>
                <a:cs typeface="+mn-cs"/>
              </a:defRPr>
            </a:lvl6pPr>
            <a:lvl7pPr marL="2743200" algn="l" defTabSz="914400" rtl="0" eaLnBrk="1" latinLnBrk="0" hangingPunct="1">
              <a:defRPr kern="1200">
                <a:solidFill>
                  <a:srgbClr val="FFFFFF"/>
                </a:solidFill>
                <a:latin typeface="Times New Roman"/>
                <a:ea typeface="宋体" pitchFamily="2" charset="-122"/>
                <a:cs typeface="+mn-cs"/>
              </a:defRPr>
            </a:lvl7pPr>
            <a:lvl8pPr marL="3200400" algn="l" defTabSz="914400" rtl="0" eaLnBrk="1" latinLnBrk="0" hangingPunct="1">
              <a:defRPr kern="1200">
                <a:solidFill>
                  <a:srgbClr val="FFFFFF"/>
                </a:solidFill>
                <a:latin typeface="Times New Roman"/>
                <a:ea typeface="宋体" pitchFamily="2" charset="-122"/>
                <a:cs typeface="+mn-cs"/>
              </a:defRPr>
            </a:lvl8pPr>
            <a:lvl9pPr marL="3657600" algn="l" defTabSz="914400" rtl="0" eaLnBrk="1" latinLnBrk="0" hangingPunct="1">
              <a:defRPr kern="1200">
                <a:solidFill>
                  <a:srgbClr val="FFFFFF"/>
                </a:solidFill>
                <a:latin typeface="Times New Roman"/>
                <a:ea typeface="宋体" pitchFamily="2" charset="-122"/>
                <a:cs typeface="+mn-cs"/>
              </a:defRPr>
            </a:lvl9pPr>
          </a:lstStyle>
          <a:p>
            <a:pPr algn="ctr" fontAlgn="auto">
              <a:defRPr/>
            </a:pPr>
            <a:r>
              <a:rPr lang="zh-CN" altLang="en-US" sz="2400" b="1" noProof="1">
                <a:solidFill>
                  <a:schemeClr val="tx1">
                    <a:lumMod val="85000"/>
                    <a:lumOff val="15000"/>
                  </a:schemeClr>
                </a:solidFill>
                <a:latin typeface="隶书" panose="02010509060101010101" pitchFamily="49" charset="-122"/>
                <a:ea typeface="隶书" panose="02010509060101010101" pitchFamily="49" charset="-122"/>
              </a:rPr>
              <a:t>问题探究</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0962" name="TextBox 7"/>
          <p:cNvSpPr txBox="1">
            <a:spLocks noChangeArrowheads="1"/>
          </p:cNvSpPr>
          <p:nvPr/>
        </p:nvSpPr>
        <p:spPr bwMode="auto">
          <a:xfrm>
            <a:off x="1732360" y="1701800"/>
            <a:ext cx="4411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eaLnBrk="1" hangingPunct="1"/>
            <a:r>
              <a:rPr lang="zh-CN" altLang="en-US" sz="3600">
                <a:solidFill>
                  <a:srgbClr val="FF0000"/>
                </a:solidFill>
              </a:rPr>
              <a:t>  </a:t>
            </a:r>
            <a:endParaRPr lang="en-US" altLang="zh-CN" sz="3200">
              <a:solidFill>
                <a:srgbClr val="FF0000"/>
              </a:solidFill>
            </a:endParaRPr>
          </a:p>
        </p:txBody>
      </p:sp>
      <p:sp>
        <p:nvSpPr>
          <p:cNvPr id="40963" name="TextBox 3"/>
          <p:cNvSpPr txBox="1">
            <a:spLocks noChangeArrowheads="1"/>
          </p:cNvSpPr>
          <p:nvPr/>
        </p:nvSpPr>
        <p:spPr bwMode="auto">
          <a:xfrm>
            <a:off x="919163" y="904876"/>
            <a:ext cx="721995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742950" indent="-28575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11430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6002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2057400" indent="-228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itchFamily="34" charset="0"/>
                <a:ea typeface="宋体" pitchFamily="2" charset="-122"/>
                <a:cs typeface="+mn-cs"/>
              </a:defRPr>
            </a:lvl9pPr>
          </a:lstStyle>
          <a:p>
            <a:pPr algn="just" eaLnBrk="1" hangingPunct="1"/>
            <a:r>
              <a:rPr lang="en-US" altLang="zh-CN" sz="2800" b="1">
                <a:solidFill>
                  <a:srgbClr val="D60093"/>
                </a:solidFill>
                <a:latin typeface="楷体" pitchFamily="49" charset="-122"/>
                <a:ea typeface="楷体" pitchFamily="49" charset="-122"/>
              </a:rPr>
              <a:t>    </a:t>
            </a:r>
            <a:r>
              <a:rPr lang="zh-CN" altLang="en-US" sz="2800" b="1">
                <a:solidFill>
                  <a:srgbClr val="FF0000"/>
                </a:solidFill>
                <a:latin typeface="楷体" pitchFamily="49" charset="-122"/>
                <a:ea typeface="楷体" pitchFamily="49" charset="-122"/>
              </a:rPr>
              <a:t>因为迷，</a:t>
            </a:r>
            <a:r>
              <a:rPr lang="zh-CN" altLang="en-US" sz="2800" b="1">
                <a:latin typeface="楷体" pitchFamily="49" charset="-122"/>
                <a:ea typeface="楷体" pitchFamily="49" charset="-122"/>
              </a:rPr>
              <a:t>所以不断地买毛笔；</a:t>
            </a:r>
            <a:r>
              <a:rPr lang="zh-CN" altLang="en-US" sz="2800" b="1">
                <a:solidFill>
                  <a:srgbClr val="D60093"/>
                </a:solidFill>
                <a:latin typeface="楷体" pitchFamily="49" charset="-122"/>
                <a:ea typeface="楷体" pitchFamily="49" charset="-122"/>
              </a:rPr>
              <a:t>因为迷</a:t>
            </a:r>
            <a:r>
              <a:rPr lang="zh-CN" altLang="en-US" sz="2800" b="1">
                <a:latin typeface="楷体" pitchFamily="49" charset="-122"/>
                <a:ea typeface="楷体" pitchFamily="49" charset="-122"/>
              </a:rPr>
              <a:t>，所以破课桌俨然如古战场；</a:t>
            </a:r>
            <a:r>
              <a:rPr lang="zh-CN" altLang="en-US" sz="2800" b="1">
                <a:solidFill>
                  <a:srgbClr val="FF0000"/>
                </a:solidFill>
                <a:latin typeface="楷体" pitchFamily="49" charset="-122"/>
                <a:ea typeface="楷体" pitchFamily="49" charset="-122"/>
              </a:rPr>
              <a:t>因为迷</a:t>
            </a:r>
            <a:r>
              <a:rPr lang="zh-CN" altLang="en-US" sz="2800" b="1">
                <a:latin typeface="楷体" pitchFamily="49" charset="-122"/>
                <a:ea typeface="楷体" pitchFamily="49" charset="-122"/>
              </a:rPr>
              <a:t>，所以费尽心力地武装自己的竹节人：配武器，取名号，想招式；</a:t>
            </a:r>
            <a:r>
              <a:rPr lang="zh-CN" altLang="en-US" sz="2800" b="1">
                <a:solidFill>
                  <a:srgbClr val="FF0000"/>
                </a:solidFill>
                <a:latin typeface="楷体" pitchFamily="49" charset="-122"/>
                <a:ea typeface="楷体" pitchFamily="49" charset="-122"/>
              </a:rPr>
              <a:t>因为迷</a:t>
            </a:r>
            <a:r>
              <a:rPr lang="zh-CN" altLang="en-US" sz="2800" b="1">
                <a:latin typeface="楷体" pitchFamily="49" charset="-122"/>
                <a:ea typeface="楷体" pitchFamily="49" charset="-122"/>
              </a:rPr>
              <a:t>，所以下课玩得不亦乐乎，上课也忍不住手痒……</a:t>
            </a:r>
          </a:p>
          <a:p>
            <a:pPr algn="just" eaLnBrk="1" hangingPunct="1"/>
            <a:r>
              <a:rPr lang="zh-CN" altLang="en-US" sz="2800" b="1">
                <a:latin typeface="楷体" pitchFamily="49" charset="-122"/>
                <a:ea typeface="楷体" pitchFamily="49" charset="-122"/>
              </a:rPr>
              <a:t>    文章语言平实，偶有神态的描写，心理活动的描写也穿插在行云流水般的叙述中，但就是这种不着痕迹的描述却把读者带入到那一个个的动人的场景中，感受到</a:t>
            </a:r>
            <a:r>
              <a:rPr lang="zh-CN" altLang="en-US" sz="2800" b="1">
                <a:solidFill>
                  <a:srgbClr val="FF0000"/>
                </a:solidFill>
                <a:latin typeface="楷体" pitchFamily="49" charset="-122"/>
                <a:ea typeface="楷体" pitchFamily="49" charset="-122"/>
              </a:rPr>
              <a:t>作者对童年生活的无比热爱和深深怀念。</a:t>
            </a:r>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https://d.book118.com/118041111015006036</a:t>
            </a:r>
          </a:p>
        </p:txBody>
      </p:sp>
    </p:spTree>
  </p:cSld>
  <p:clrMapOvr>
    <a:masterClrMapping/>
  </p:clrMapOvr>
  <p:transition/>
  <p:timing/>
</p:sld>
</file>

<file path=ppt/tags/tag1.xml><?xml version="1.0" encoding="utf-8"?>
<p:tagLst xmlns:p="http://schemas.openxmlformats.org/presentationml/2006/main">
  <p:tag name="KSO_WM_SLIDE_MODEL_TYPE" val="cover"/>
</p:tagLst>
</file>

<file path=ppt/tags/tag2.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0">
  <a:themeElements>
    <a:clrScheme name="茂密的树林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茂密的树林">
      <a:majorFont>
        <a:latin typeface="Impact"/>
        <a:ea typeface="微软雅黑"/>
        <a:cs typeface="Arial"/>
      </a:majorFont>
      <a:minorFont>
        <a:latin typeface="Times New Roman"/>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ns0:objectDefaults xmlns:ns0="http://schemas.openxmlformats.org/drawingml/2006/main">
    <ns0:spDef>
      <ns0:spPr bwMode="auto">
        <ns0:xfrm>
          <ns0:off x="0" y="0"/>
          <ns0:ext cx="1" cy="1"/>
        </ns0:xfrm>
        <ns0:custGeom>
          <ns0:avLst/>
          <ns0:gdLst/>
          <ns0:ahLst/>
          <ns0:cxnLst/>
          <ns0:rect l="0" t="0" r="0" b="0"/>
          <ns0:pathLst/>
        </ns0:custGeom>
        <ns0:solidFill>
          <ns0:schemeClr val="accent1"/>
        </ns0:solidFill>
        <ns0:ln w="9525" cap="flat" cmpd="sng" algn="ctr">
          <ns0:solidFill>
            <ns0:schemeClr val="tx1"/>
          </ns0:solidFill>
          <ns0:prstDash val="solid"/>
          <ns0:round/>
          <ns0:headEnd type="none" w="med" len="med"/>
          <ns0:tailEnd type="none" w="med" len="med"/>
        </ns0:ln>
        <ns0:effectLst/>
      </ns0:spPr>
      <ns0:bodyPr vert="horz" wrap="square" lIns="91440" tIns="45720" rIns="91440" bIns="45720" numCol="1" anchor="t" anchorCtr="0" compatLnSpc="1">
        <ns0:prstTxWarp prst="textNoShape">
          <ns0:avLst/>
        </ns0:prstTxWarp>
      </ns0:bodyPr>
      <ns0:lstStyle>
        <ns0:defPPr marL="0" marR="0" indent="0" algn="l" defTabSz="914400" rtl="0" eaLnBrk="1" fontAlgn="base" latinLnBrk="0" hangingPunct="1">
          <ns0:lnSpc>
            <ns0:spcPct val="100000"/>
          </ns0:lnSpc>
          <ns0:spcBef>
            <ns0:spcPct val="0"/>
          </ns0:spcBef>
          <ns0:spcAft>
            <ns0:spcPct val="0"/>
          </ns0:spcAft>
          <ns0:buClrTx/>
          <ns0:buSzTx/>
          <ns0:buFont typeface="Arial" charset="0"/>
          <ns0:buNone/>
          <ns0:tabLst/>
          <ns0:defRPr kumimoji="0" lang="zh-CN" sz="1800" b="0" i="0" u="none" strike="noStrike" cap="none" normalizeH="0" baseline="0" smtClean="0">
            <ns0:ln>
              <ns0:noFill/>
            </ns0:ln>
            <ns0:solidFill>
              <ns0:schemeClr val="tx1"/>
            </ns0:solidFill>
            <ns0:effectLst/>
            <ns0:latin typeface="Arial" charset="0"/>
            <ns0:ea typeface="宋体" pitchFamily="2" charset="-122"/>
          </ns0:defRPr>
        </ns0:defPPr>
      </ns0:lstStyle>
    </ns0:spDef>
    <ns0:lnDef>
      <ns0:spPr bwMode="auto">
        <ns0:xfrm>
          <ns0:off x="0" y="0"/>
          <ns0:ext cx="1" cy="1"/>
        </ns0:xfrm>
        <ns0:custGeom>
          <ns0:avLst/>
          <ns0:gdLst/>
          <ns0:ahLst/>
          <ns0:cxnLst/>
          <ns0:rect l="0" t="0" r="0" b="0"/>
          <ns0:pathLst/>
        </ns0:custGeom>
        <ns0:solidFill>
          <ns0:schemeClr val="accent1"/>
        </ns0:solidFill>
        <ns0:ln w="9525" cap="flat" cmpd="sng" algn="ctr">
          <ns0:solidFill>
            <ns0:schemeClr val="tx1"/>
          </ns0:solidFill>
          <ns0:prstDash val="solid"/>
          <ns0:round/>
          <ns0:headEnd type="none" w="med" len="med"/>
          <ns0:tailEnd type="none" w="med" len="med"/>
        </ns0:ln>
        <ns0:effectLst/>
      </ns0:spPr>
      <ns0:bodyPr vert="horz" wrap="square" lIns="91440" tIns="45720" rIns="91440" bIns="45720" numCol="1" anchor="t" anchorCtr="0" compatLnSpc="1">
        <ns0:prstTxWarp prst="textNoShape">
          <ns0:avLst/>
        </ns0:prstTxWarp>
      </ns0:bodyPr>
      <ns0:lstStyle>
        <ns0:defPPr marL="0" marR="0" indent="0" algn="l" defTabSz="914400" rtl="0" eaLnBrk="1" fontAlgn="base" latinLnBrk="0" hangingPunct="1">
          <ns0:lnSpc>
            <ns0:spcPct val="100000"/>
          </ns0:lnSpc>
          <ns0:spcBef>
            <ns0:spcPct val="0"/>
          </ns0:spcBef>
          <ns0:spcAft>
            <ns0:spcPct val="0"/>
          </ns0:spcAft>
          <ns0:buClrTx/>
          <ns0:buSzTx/>
          <ns0:buFont typeface="Arial" charset="0"/>
          <ns0:buNone/>
          <ns0:tabLst/>
          <ns0:defRPr kumimoji="0" lang="zh-CN" sz="1800" b="0" i="0" u="none" strike="noStrike" cap="none" normalizeH="0" baseline="0" smtClean="0">
            <ns0:ln>
              <ns0:noFill/>
            </ns0:ln>
            <ns0:solidFill>
              <ns0:schemeClr val="tx1"/>
            </ns0:solidFill>
            <ns0:effectLst/>
            <ns0:latin typeface="Arial" charset="0"/>
            <ns0:ea typeface="宋体" pitchFamily="2" charset="-122"/>
          </ns0:defRPr>
        </ns0:defPPr>
      </ns0:lstStyle>
    </ns0:lnDef>
  </ns0:objectDefaults>
  <a:extraClrSchemeLst>
    <a:extraClrScheme>
      <a:clrScheme name="茂密的树林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109</Paragraphs>
  <Slides>27</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27</vt:i4>
      </vt:variant>
    </vt:vector>
  </HeadingPairs>
  <TitlesOfParts>
    <vt:vector baseType="lpstr" size="39">
      <vt:lpstr>Arial</vt:lpstr>
      <vt:lpstr>Calibri</vt:lpstr>
      <vt:lpstr>Impact</vt:lpstr>
      <vt:lpstr>微软雅黑</vt:lpstr>
      <vt:lpstr>Times New Roman</vt:lpstr>
      <vt:lpstr>宋体</vt:lpstr>
      <vt:lpstr>Wingdings</vt:lpstr>
      <vt:lpstr>黑体</vt:lpstr>
      <vt:lpstr>仿宋</vt:lpstr>
      <vt:lpstr>楷体</vt:lpstr>
      <vt:lpstr>隶书</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2024-09-15T05:53:09.549</cp:lastPrinted>
  <dcterms:created xsi:type="dcterms:W3CDTF">2024-09-14T21:53:09Z</dcterms:created>
  <dcterms:modified xsi:type="dcterms:W3CDTF">2024-09-14T21:53:11Z</dcterms:modified>
</cp:coreProperties>
</file>