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704CE-964A-4210-BD24-C6DEB79AA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7EC1B-2F2D-4B66-99A9-C7938C92C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777E7-E4B4-4372-B69D-DEA390484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80917-EC08-4033-87C8-1E256212C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AF507-20A1-4BB1-9AAA-F494CDBA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F3FAC-ADD8-4980-9C52-60E4DA58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62B909-D903-472C-8F91-DEF026EA7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71BAF-7303-4A4F-8C8E-4F70F706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4EC66-5495-4D6C-B272-9CC49958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EF369-A814-4D11-9069-83425A97B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E189F-5AD3-444D-9141-540DC358C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3043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仓库主管年末工作总结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流程制度优化及执行情况分析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安全管理及风险防范措施汇报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本年度仓库吞吐量达到预定目标，实现了XX%的增长，有效满足了公司业务需求。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仓库吞吐量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货物周转率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通过合理的货物布局和调度，货物周转率提高了XX%，加速了库存流转速度。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在安全管理方面，实现了零安全事故，保障了员工和财产安全。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本年度仓库管理主要指标完成情况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库存准确率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通过定期盘点和引入先进的仓储管理系统，库存准确率提升至XX%以上，显著减少了误差和遗漏。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实施了ABC分类管理法，对货物进行科学分类，提高了库存管理效率；同时，加强了与采购、销售等部门的沟通协作，实现了库存信息的实时共享和动态调整。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19" r="3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库存准确率及优化措施实施效果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本年度发货及时率达到XX%以上，较往年有明显提升，有效保障了客户满意度。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针对发货流程进行了梳理和优化，减少了不必要的环节和等待时间；同时，加强了与物流公司的合作与协调，提高了发货效率和准确性。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发货及时率及提升策略执行情况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发货及时率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344" r="20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成本节约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通过推行精细化管理、提高设备利用率、降低能源消耗等措施，实现了成本节约XX万元以上。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效益分析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仓库管理工作在保障公司业务需求的同时，实现了成本的有效控制和效益的稳步提升。具体表现在以下几个方面：提高了员工工作效率和积极性；促进了公司内部各部门之间的协同合作；提升了公司形象和品牌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成本节约与效益分析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对新员工进行了全面的入职培训，包括仓库管理制度、安全操作规范、货物存储与搬运技巧等，确保员工能够快速适应岗位需求。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本年度共招聘仓库员工XX名，其中包括叉车司机、理货员、盘点员等不同岗位，人员结构更加合理。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员工留任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通过提供良好的工作环境和福利待遇，以及完善的晋升机制，员工留任率较往年有明显提升。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人员招聘、培训及留任情况总结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建立了周例会和月度总结会议制度，及时沟通工作进展和存在的问题，促进团队成员之间的信息交流。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对仓库管理流程进行了梳理和优化，减少了不必要的环节和等待时间，提高了工作效率。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积极与生产、采购、销售等部门沟通协调，确保仓库管理工作与公司整体运营顺畅对接。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团队沟通协作机制完善举措汇报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员工绩效考核与激励机制优化探讨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建立了以工作业绩、工作态度、团队协作等为主要考核指标的绩效考核体系，确保考核公平公正。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奖惩制度实施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根据绩效考核结果，对优秀员工给予相应的奖励和晋升机会，对表现不佳的员工进行辅导和改进计划制定。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员工激励措施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通过设立员工建议箱、开展员工团建活动等方式，激发员工的归属感和工作热情。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根据业务发展需求，制定人员扩充计划，提前进行人才储备和招聘。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人员扩充计划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针对不同岗位员工制定个性化的培训提升计划，提高员工的业务水平和综合素质。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培训提升计划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加强团队文化建设，营造积极向上、团结协作的工作氛围，提高团队的凝聚力和向心力。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下一年度团队发展规划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流程制度优化及执行情况分析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针对仓库管理的各个环节，制定了更加完善的仓库管理制度，包括货物入库、存储、出库、盘点等流程，确保仓库运作的规范化和标准化。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通过制度的执行，提高了仓库管理的效率和准确性，减少了货物损坏和丢失的情况，为公司的物流运作提供了有力保障。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仓库管理制度完善及实施效果评估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对仓库管理流程进行了全面梳理和优化，去除了冗余环节，提高了流程运作效率。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流程简化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制定了仓库管理操作标准，对货物存储、搬运、标识等各个环节进行了统一规范，提高了仓库管理的标准化水平。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标准化推进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流程简化、标准化推进成果展示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信息化管理系统应用现状及改进方向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公司引入了先进的仓储管理系统，实现了仓库管理的信息化和智能化，提高了管理效率和准确性。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进一步完善系统的功能，提高系统的稳定性和可靠性，加强对系统操作人员的培训和考核，确保系统的有效运行。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https://d.book118.com/118043043025006030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2024-09-06T10:30:06.842</cp:lastPrinted>
  <dcterms:created xsi:type="dcterms:W3CDTF">2024-09-06T02:30:06Z</dcterms:created>
  <dcterms:modified xsi:type="dcterms:W3CDTF">2024-09-06T02:30:09Z</dcterms:modified>
</cp:coreProperties>
</file>