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E1EA3B-963B-4515-917C-D2C95E245E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97A511-A59E-4CEA-AC06-7E2C9B57D7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2CF6C9-8850-4C78-BFA9-FF9C44683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F86A78-20BF-4C29-AA9F-EB3B9E4ECC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93B30C-C611-4C3A-8477-478E75299A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6EA2B3-05E4-40E2-9E0C-4A2626FC25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DAE136-FCC7-49BD-835E-27BC91E67F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623780-6794-4242-9453-329011F7DB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E2030C-4458-462A-BE72-99349AA3AA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6E10D8-4177-4C58-BE57-9277C19CDB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00D690-4136-4D52-88D9-56C339D3A0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04402500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水利工程与水文水资源管理行业转型升级之路</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汇报人：PPT可修改</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行业现状及发展趋势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转型升级必要性与可行性分析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科技创新驱动转型升级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政策引导与支持措施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企业内部改革与创新能力提升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合作共赢，构建良好生态圈</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行业现状及发展趋势</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298" b="62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工程规模与数量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我国水利工程规模庞大，数量众多，涵盖了防洪、灌溉、发电、航运等多个领域。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技术水平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近年来，我国水利工程技术水平不断提高，大型水利枢纽工程、跨流域调水工程等建设取得了显著成就。</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存在问题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部分水利工程老化失修，效益衰减；水资源时空分布不均，供需矛盾突出；水利工程管理体制不顺，运行机制不活等问题依然存在。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我国水资源总量丰富，但时空分布不均，南多北少，东多西少。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水资源总量与分布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25" r="14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水资源管理体制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水资源管理成效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708" r="9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我国实行流域管理与行政区域管理相结合的水资源管理体制，但实践中仍存在诸多问题和挑战。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通过加强水资源管理，我国水资源利用效率不断提高，用水结构不断优化。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水文水资源管理现状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经济社会快速发展和生态文明建设深入推进，水利工程与水文水资源管理行业将呈现以下发展趋势：一是工程建设向绿色化、智能化方向发展；二是水资源管理向精细化、综合化方向发展；三是行业监管向法治化、市场化方向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面临挑战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在转型升级过程中，水利工程与水文水资源管理行业将面临以下挑战：一是工程建设中生态环境保护压力加大；二是水资源管理中供需矛盾日益突出；三是行业监管中法治建设和市场化改革任务艰巨。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转型升级必要性与可行性分析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随着全球气候变化和经济社会快速发展，水利工程与水文水资源管理行业面临诸多挑战，亟需通过转型升级适应新时代发展需求。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适应新时代发展需求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传统水利工程与水资源管理方式往往导致水资源浪费和效率低下，转型升级有助于提高水资源利用效率，实现可持续发展。</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提高水资源利用效率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转型升级能够激发行业创新活力，推动新技术、新方法的应用，提升行业整体竞争力和发展水平。</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推动行业创新发展</a:t>
            </a:r>
          </a:p>
        </p:txBody>
      </p:sp>
      <p:pic>
        <p:nvPicPr>
          <p:cNvPr id="9" name="Picture 9"/>
          <p:cNvPicPr>
            <a:picLocks noChangeAspect="1"/>
          </p:cNvPicPr>
          <p:nvPr/>
        </p:nvPicPr>
        <p:blipFill>
          <a:blip r:embed="rId2"/>
          <a:srcRect l="7958" r="795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转型升级必要性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政策环境逐步优化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国家及地方政府出台了一系列支持水利工程与水文水资源管理行业发展的政策，为行业转型升级创造了良好的政策环境。</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技术进步提供支持</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随着科技的不断进步，水利工程与水文水资源管理行业迎来了新的发展机遇，如大数据、人工智能等技术的应用为行业转型升级提供了有力支持。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市场需求持续增长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随着社会对水资源的需求持续增长，水利工程与水文水资源管理行业的市场潜力巨大，为行业转型升级提供了广阔的市场空间。</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5" r="16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9750" b="9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转型升级可行性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某河流生态修复工程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该项目采用生态工程措施，对河流进行生态修复和综合治理，恢复了河流生态功能，改善了河流生态环境。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某城市雨洪资源利用项目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该项目通过建设雨水收集、储存和利用设施，将城市雨洪资源转化为可利用的水资源，提高了城市水资源利用效率。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某大型水库智能化管理项目</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该项目通过引入大数据、人工智能等技术，实现了水库水位的实时监测和智能调度，提高了水库运行效率和安全性。</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成功案例分享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科技创新驱动转型升级</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利用卫星、无人机等遥感平台，获取大范围、高精度的水资源信息，为水资源管理和决策提供支持。</a:t>
            </a:r>
          </a:p>
        </p:txBody>
      </p:sp>
      <p:pic>
        <p:nvPicPr>
          <p:cNvPr id="6" name="Picture 6"/>
          <p:cNvPicPr>
            <a:picLocks noChangeAspect="1"/>
          </p:cNvPicPr>
          <p:nvPr/>
        </p:nvPicPr>
        <p:blipFill>
          <a:blip r:embed="rId2"/>
          <a:srcRect l="10000" r="1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遥感技术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通过建立水流、水质等数学模型，实现对水资源的定量分析和预测，提高水资源配置的科学性和准确性。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数值模拟技术</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8458" r="28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运用物联网技术，实现对水利工程设施的实时监测和远程控制，提高工程运行管理的智能化水平。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物联网技术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先进技术应用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875" r="168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通过对海量水资源数据的挖掘和分析，揭示水资源时空分布规律和演变趋势，为水资源管理提供科学依据。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大数据分析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构建水资源管理云计算平台，实现水资源信息的共享和协同管理，提高水资源管理效率。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云计算平台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运用人工智能技术，实现对水资源管理问题的自动识别、分析和决策，推动水资源管理向智能化方向发展。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人工智能应用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智能化、信息化发展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https://d.book118.com/118044025005006034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2024-09-12T04:59:04.915</cp:lastPrinted>
  <dcterms:created xsi:type="dcterms:W3CDTF">2024-09-11T20:59:04Z</dcterms:created>
  <dcterms:modified xsi:type="dcterms:W3CDTF">2024-09-11T20:59:06Z</dcterms:modified>
</cp:coreProperties>
</file>