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4D0FB-63B0-4C14-8FF9-7BD3B675B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A5543-23DD-4130-8D46-31D10E554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FFCB9-2D70-4F08-80F4-D4F0A00E0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7FEF1-8B0B-48AB-A159-448E0F861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45CD1A-6818-44B1-B154-67E9C8786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1AB8C6-4691-4F0C-890A-5EDCB8B1A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EF7910-644D-49A1-ADF2-97A875AC2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FFE3C-0BA1-43EE-BC6E-271DFEB16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789CB-F2C8-4CB4-93BD-08E035F27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7F678-69FC-433B-BFB4-6A635A74E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D982A-7665-4456-BB60-227646793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4063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探索社会资本参与养老服务与护理行业的发展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社会资本与养老服务护理行业概述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社会资本参与模式分析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政策法规支持与引导措施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市场化运作机制设计及实践探索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资源整合与优化配置方案研究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创新驱动发展战略在行业中应用前景展望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社会资本与养老服务护理行业概述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社会资本是指个体或团体之间的信任、规范和网络等社会资源，它们能够通过合作行动提高社会效率，促进经济发展和社会进步。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社会资本在养老服务护理行业中的作用主要体现在促进资源整合、提高服务质量和推动行业创新等方面。通过社会资本参与，可以更有效地整合各方资源，提升养老服务护理行业的整体水平和效率。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社会资本定义及作用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当前，我国养老服务护理行业存在服务供给不足、服务质量参差不齐、专业人才匮乏等问题。随着老龄化进程的加速，养老服务护理需求不断增长，对行业提出了更高的要求。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养老服务护理行业的需求主要包括生活照料、医疗护理、精神慰藉等方面。老年人对服务的质量和个性化需求越来越高，需要行业不断创新服务模式，提高服务质量和水平。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63" r="17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养老服务护理行业现状及需求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资本参与养老服务护理行业，可以弥补政府和市场在资源配置和服务供给方面的不足，推动行业向更高质量、更有效率的方向发展。同时，社会资本参与可以促进社会公平和正义，让更多人享受到优质的养老服务护理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参与养老服务护理行业的价值主要体现在以下几个方面：一是促进资源整合和优化配置，提高资源利用效率；二是推动服务创新和模式升级，满足老年人多样化、个性化的服务需求；三是培养专业人才队伍，提升行业整体服务水平和质量；四是推动行业规范化和标准化发展，保障老年人权益和福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参与价值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社会资本参与意义与价值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社会资本参与模式分析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政策引导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政府通过制定优惠政策，如税收减免、资金补贴等，引导社会资本进入养老服务与护理行业。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政府购买服务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政府通过购买服务的方式，引入社会资本提供养老服务与护理，以满足日益增长的养老需求。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PPP模式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政府与社会资本合作，共同出资、共担风险、共享收益，推动养老服务与护理行业的发展。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政府引导型参与模式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企业通过整合养老服务与护理行业的上下游资源，形成完整的产业链，提供全方位的养老服务。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产业链整合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企业利用自身品牌优势，打造高品质的养老服务与护理品牌，提升行业整体形象和服务水平。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品牌化运营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企业通过研发新技术、新产品和新服务，推动养老服务与护理行业的创新发展。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企业主导型参与模式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鼓励志愿者参与养老服务与护理行业，提供陪伴、关爱等志愿服务，弥补行业人力不足的问题。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社区互助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通过社区互助的方式，组织社区居民为需要照顾的老人提供日常生活照料和护理服务。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社会组织参与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社会组织利用自身优势，协同政府和企业，提供专业化的养老服务与护理。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社会组织协同型参与模式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某企业利用自身品牌优势和创新驱动，打造了高品质的养老服务与护理品牌，赢得了市场的广泛认可。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某社会组织通过协同政府和企业，提供了专业化的养老服务与护理，有效缓解了当地养老服务供需矛盾。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某社会资本通过政府引导型参与模式，成功进入养老服务与护理行业，并在短时间内实现了快速发展。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案例分析：成功模式探讨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政策法规支持与引导措施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国家层面政策法规回顾及解读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该通知旨在通过放宽准入、简化审批和优化服务等方式，鼓励和引导社会资本进入养老服务业。解读该政策可知，国家层面正在积极推动养老服务业的市场化改革，为社会资本提供更多参与机会。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《关于加快推进养老服务业放管服改革的通知》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该意见提出全面放开养老服务市场，降低准入门槛，引导社会资本进入养老服务业。这表明国家在政策上鼓励和支持社会资本参与养老服务的发展，以促进养老服务市场的多元化和专业化。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《关于全面放开养老服务市场提升养老服务质量的若干意见》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北京市《关于加快推进养老服务发展的实施方案》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该方案提出了一系列创新措施，如鼓励社会资本参与养老服务机构建设、支持养老服务机构连锁化运营、推动智慧养老服务等。这些措施为社会资本提供了更多的参与方式和发展空间。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上海市《关于深化养老服务业综合改革的实施意见》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意见明确了深化养老服务业综合改革的总体要求、主要任务和保障措施，其中包括鼓励社会资本参与养老服务、推进医养结合、加强养老服务人才队伍建设等。这些政策创新为社会资本参与养老服务提供了有力保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地方层面政策法规创新实践举例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https://d.book118.com/118044063007006036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2024-09-15T03:47:22.876</cp:lastPrinted>
  <dcterms:created xsi:type="dcterms:W3CDTF">2024-09-14T19:47:22Z</dcterms:created>
  <dcterms:modified xsi:type="dcterms:W3CDTF">2024-09-14T19:47:24Z</dcterms:modified>
</cp:coreProperties>
</file>