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4560C-AC95-4E78-8AB4-37D6480B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A7EFB-A04F-4485-89CE-C9615066F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73974-6F87-4AF4-9490-DBD94125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41AE6-29DD-4496-947E-F85D5133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8A085-5811-413D-8226-A17109FA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4AB5E-F78F-4494-9C9D-D40AE4905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90569-0EB4-4A86-9F26-5476DB285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4F577-1C68-4798-9B0F-96FB1B1E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F6F38-868C-48A5-A389-153BE3D13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21399-2B96-430A-9D49-3979ED8B8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E90A2-1F2E-4DBF-A097-7227D91C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407706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五2班班主任工作计划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通过制定详细的工作计划，确保每个学生都能得到充分的关注和指导，从而提升他们的学习效果。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提升学生学习效果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加强班级管理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000" b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通过明确的工作计划和目标，加强班级纪律和秩序的管理，营造良好的学习氛围。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通过工作计划中的家长会议和家访等活动，加强与家长的沟通和合作，共同关注学生的成长。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详细的工作计划可以帮助班主任有条不紊地安排工作，提高工作效率。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确保工作目标的实现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通过制定明确的工作目标和计划，可以确保每项工作都能得到落实和执行，从而实现工作目标。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便于监督和评估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工作计划可以作为监督和评估班主任工作的依据，有助于及时发现问题并进行改进。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本班共有50名学生。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班级人数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男生26人，女生24人，性别比例相对均衡。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学生年龄分布在10-12岁之间。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班级学生构成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大部分学生性格开朗，善于表达，喜欢参加各种活动。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25" r="177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活泼开朗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学生之间关系融洽，愿意互相帮助，具有较强的团队合作精神。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部分学生具有较强的个性和特长，需要加以引导和培养。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个性鲜明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学生性格特点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良好率约占30%，这部分学生有较大的提升空间。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本班优秀率较高，达到40%左右。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及格率与不及格率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及格率约占20%，不及格率约占10%，需要加强对这部分学生的辅导和关注。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570" r="957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83" r="17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学习成绩分布情况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严格执行纪律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对违反纪律的行为，按照班规进行相应处理，确保公平公正。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培养学生的自律意识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通过开展主题班会、德育课程等活动，引导学生树立自律意识，自觉遵守班级纪律。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制定明确的班规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与学生共同制定班级纪律规定，确保规定合理、明确，并得到学生的认可。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培养学生的自主学习能力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鼓励学生制定学习计划，培养自主学习习惯，提高学习效率。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创造良好的学习环境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保持教室整洁、安静，营造舒适的学习氛围。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激发学生的学习兴趣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通过组织学习小组、知识竞赛等活动，激发学生的学习兴趣和积极性。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学习氛围营造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加强家校联系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通过电话、微信等方式，保持与家长的密切联系，及时反馈学生在校表现。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鼓励家长参与班级活动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邀请家长参加班级活动，如运动会、文艺汇演等，增进家校之间的了解和合作。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定期召开家长会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每学期至少召开一次家长会，向家长汇报班级工作，听取家长意见和建议。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https://d.book118.com/118044077062006035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2024-09-14T06:37:26.573</cp:lastPrinted>
  <dcterms:created xsi:type="dcterms:W3CDTF">2024-09-13T22:37:26Z</dcterms:created>
  <dcterms:modified xsi:type="dcterms:W3CDTF">2024-09-13T22:37:28Z</dcterms:modified>
</cp:coreProperties>
</file>