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E4F7A-012A-496B-909F-D1A6F1040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23FCC-0087-4065-8B51-DA22BF0E4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0C223-0F8B-483B-920E-DABDC7C10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A565B-8D9C-4E8F-96AE-77364C361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9B55AB-3F28-44BF-8718-5D44197D5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5661C5-0E9E-494F-B6F8-1A5057EEE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97ABAF-A608-4FD0-B4F9-973DB8764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8253E-12D3-4D18-B056-061B44BE8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1F0D05-28C4-41FC-9A28-96779F8F5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1D42C-7E4D-486D-944B-91FE5FE9C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F938F-E2F9-4B55-A0EA-BB12DA4CB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4412502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PCR技术的原理和应用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PCR技术基本原理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PCR技术类型与变种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PCR技术在科研领域应用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PCR技术在医学领域应用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PCR技术在法医学和刑侦领域应用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PCR技术发展趋势与挑战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PCR技术基本原理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DNA的两条链在复制过程中解开，每条链作为模板合成新的互补链。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在DNA复制起始阶段，需要一段RNA引物与模板链结合，启动DNA合成。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1542" b="11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375" r="16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在DNA聚合酶的作用下，以dNTPs为原料，按照模板链的碱基顺序合成新的子链。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延伸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DNA复制过程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模板DNA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待扩增的DNA片段，可以是基因组DNA、质粒DNA、cDNA等。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特异性结合模板DNA的寡核苷酸片段，通常设计为20-30个碱基长度。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dNTPs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即脱氧核糖核苷三磷酸，是DNA合成的原料。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Taq DNA聚合酶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一种耐热的DNA聚合酶，能够在高温下催化DNA合成。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PCR反应体系组成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在高温下（通常为94-98℃），模板DNA双链解离成单链。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温度降低（通常为50-65℃），引物与模板DNA单链特异性结合。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退火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在适宜温度下（通常为72℃），Taq DNA聚合酶以dNTPs为原料，按照模板链的碱基顺序合成新的子链。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延伸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经过多次变性、退火和延伸的循环，目标DNA片段得到指数级扩增。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循环扩增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PCR扩增过程及特点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PCR技术类型与变种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常规PCR技术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通过特定的引物和DNA聚合酶，在体外对特定DNA片段进行快速、特异的扩增。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步骤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包括模板DNA变性、引物退火和DNA合成三个基本步骤，通过循环这三个步骤实现DNA片段的指数级扩增。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常用于DNA片段的克隆、基因表达分析、突变分析等。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步骤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与常规PCR类似，但在反应过程中实时监测荧光信号的变化。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用于基因表达定量分析、病原体检测、SNP分析等。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在PCR反应体系中加入荧光基团，利用荧光信号实时监测PCR产物的生成情况。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实时荧光定量PCR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逆转录PCR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以RNA为模板，通过逆转录酶合成cDNA，再以cDNA为模板进行PCR扩增。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包括RNA提取、逆转录合成cDNA和PCR扩增三个基本步骤。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用于基因克隆、RNA病毒检测、基因表达分析等。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在常规PCR基础上进行改进和优化，以适应不同的实验需求和应用场景。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2256" b="12256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包括巢式PCR、热启动PCR、等温PCR等多种变种技术。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提高PCR特异性、灵敏度或简化实验操作等方面。例如，巢式PCR通过两轮PCR反应提高检测的特异性；热启动PCR通过优化反应条件减少非特异性扩增；等温PCR则无需温度变化即可实现DNA扩增，适用于现场快速检测等场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其他PCR变种技术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PCR技术在科研领域应用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基因克隆与表达分析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基因克隆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PCR技术可用于扩增目的基因片段，将其插入到载体中，实现基因克隆。通过PCR扩增得到的基因片段具有高度的特异性和灵敏度，可用于后续的基因功能研究。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PCR技术可用于检测基因的表达水平。通过设计特异性引物，可以扩增出特定基因的mRNA序列，进而分析该基因在不同组织、不同发育阶段或不同处理条件下的表达情况。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突变检测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PCR技术可用于检测基因突变。通过设计针对突变位点的特异性引物，可以扩增出包含突变位点的DNA片段，进而通过测序等方法确定突变类型。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SNP分析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PCR技术可用于单核苷酸多态性（SNP）分析。通过设计针对SNP位点的特异性引物，可以扩增出包含SNP位点的DNA片段，进而通过测序或荧光定量PCR等方法确定SNP类型及其频率。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突变检测与SNP分析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基因组测序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PCR技术可用于基因组测序中的文库构建和片段扩增。通过PCR扩增得到的DNA片段可用于构建测序文库，进而进行高通量测序和分析。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比较基因组学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PCR技术可用于比较不同物种或不同个体之间的基因组差异。通过设计特异性引物，可以扩增出特定基因或基因组区域，进而比较其序列差异和表达差异。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基因组学研究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https://d.book118.com/118044125024006036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2024-09-15T08:29:55.376</cp:lastPrinted>
  <dcterms:created xsi:type="dcterms:W3CDTF">2024-09-15T00:29:55Z</dcterms:created>
  <dcterms:modified xsi:type="dcterms:W3CDTF">2024-09-15T00:29:57Z</dcterms:modified>
</cp:coreProperties>
</file>