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625D2-975F-42E7-86C1-584BE13B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2FCFC-7946-46E5-AE5D-8830C123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F6E98-AFA4-4680-9685-C7118717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24D9C-85CA-40FC-A4A8-12661FFC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12B51-82C6-47C1-8B66-2A508A4E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8707D-68C9-459A-B8CE-2AD4C63B5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0A6B5-7C22-478D-8B6D-3980D45C0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30472-1341-424F-900B-1646C0C3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6B3B0-8F30-4AEB-9751-4963DC4A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CB0B-978D-47F2-A175-0F02B8685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DB073-6394-46E5-9554-54C91044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5012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音乐学科数字化教学设计方案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数字化教学背景与意义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音乐学科数字化教学资源建设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数字化技术在音乐教学中的应用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音乐学科数字化教学评价体系建设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音乐学科数字化教学挑战与对策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数字化教学背景与意义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教育变革需求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随着信息技术的飞速发展，数字化已经渗透到社会的各个领域，包括教育领域。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传统教育模式已经无法满足现代教育的需求，数字化教学成为教育变革的重要方向。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当代学生群体更加熟悉和依赖数字化技术，数字化教学有助于提高学生的学习兴趣和效果。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音乐学科数字化教学意义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数字化教学可以整合全球优质的音乐教学资源，为学生提供丰富、多样的学习材料。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数字化教学可以打破传统音乐教学的时空限制，实现远程、在线、互动等多样化的教学方式。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数字化教学可以通过多媒体、虚拟现实等技术手段，提高音乐教学的直观性、生动性和趣味性，从而提高教学效果。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拓展教学资源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国外数字化教学现状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国内数字化教学现状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国内外数字化教学现状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发达国家在数字化教学方面起步较早，已经形成了较为完善的数字化教育体系和丰富的教学资源。例如，美国、欧洲等国家的许多高校和中小学都广泛采用数字化教学手段，如在线课程、远程教育等。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数字化教育给予了高度重视，加大了投入力度。国内许多高校和中小学也开始尝试数字化教学改革，如建设在线课程平台、推广多媒体教学等。然而，与发达国家相比，我国在数字化教学的深度、广度和质量方面仍有较大差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音乐学科数字化教学资源建设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数字化音乐教材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音乐教学资源库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在线音乐课程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数字化音乐教学资源类型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整合各类音乐教学资源，如乐谱、音频、视频、教学课件等，为学生提供全面的学习材料。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利用网络技术，开设在线音乐课程，学生可以随时随地学习音乐知识，不受时间和地域限制。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将传统纸质教材转化为电子版，方便学生在线阅读和学习，同时提供丰富的互动功能和多媒体元素。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33" b="8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资源建设原则与方法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资源建设应涵盖音乐学科的各个方面，形成完整的资源体系，方便学生全面学习。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资源内容应紧密结合教学实际，满足教师和学生的实际需求，提高资源的利用率。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更新与维护原则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定期更新资源内容，保持资源的时效性和先进性，同时建立完善的维护机制，确保资源的稳定性和可用性。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国内优秀音乐教育平台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推荐国内优秀的音乐教育平台，如网易云课堂、腾讯课堂等，这些平台汇聚了众多优秀的音乐教师和课程资源。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音乐教育资源共享平台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建立音乐教育资源共享平台，鼓励教师上传和分享自己的教学资源，促进资源的共享和交流。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国际知名音乐教育网站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推荐国际知名的音乐教育网站，如Smithsonian Music、Khan Academy等，这些网站提供了丰富的音乐教学资源和在线课程。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优质资源推荐与分享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数字化技术在音乐教学中的应用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智能乐器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如智能钢琴、智能吉他等，内置传感器和智能芯片，可与移动设备连接，实现音乐创作、演奏和教学互动。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音乐制作软件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如Ableton Live、Logic Pro X等，提供音频录制、编辑、混音等功能，支持多种音乐格式，适用于作曲、编曲和后期制作。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音乐APP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如GarageBand、Korg Gadget等，适用于移动设备的音乐创作工具，提供虚拟乐器、音效和录音功能，方便用户随时随地创作音乐。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数字化音乐创作工具介绍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利用网络平台和多媒体技术，提供远程音乐教育服务，学生可通过视频教程、在线直播等方式学习音乐知识和技能。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44" r="964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在线音乐课程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采用大屏幕显示、音响系统和触控设备等，打造沉浸式音乐教学环境，支持师生互动和多人协作学习。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互动音乐教室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整合优质音乐教育资源，包括乐谱、音频、视频等素材，方便教师和学生获取和使用。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音乐教育资源库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数字化技术在音乐教育中的应用案例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https://d.book118.com/118045012077006027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2024-09-05T13:18:57.891</cp:lastPrinted>
  <dcterms:created xsi:type="dcterms:W3CDTF">2024-09-05T05:18:57Z</dcterms:created>
  <dcterms:modified xsi:type="dcterms:W3CDTF">2024-09-05T05:19:00Z</dcterms:modified>
</cp:coreProperties>
</file>