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758AB-F091-4282-B632-217C74BDB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B60E6-F6E8-411D-A0E6-246EE9295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086CB-F072-459F-87EA-432D9EE12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4A8CA-E9BA-4785-B904-1CD6B424B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8F76C8-6BB0-4904-8CD5-60EC29B5B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1A1644-83D9-48B1-AE1A-5F0404930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DF437A-8E16-4248-8389-692E7D666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D176E-0579-45E3-A809-08AFE0AD0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A42133-49E6-44A8-AE6E-818F1DE77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71A0D-2066-47F9-8435-266637845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A9139-6446-4F90-92CF-149786EB2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4505504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护理查房ppt课件高热惊厥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高热惊厥概述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高热惊厥的护理评估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高热惊厥的护理措施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高热惊厥的预防与健康教育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高热惊厥的案例分享与讨论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高热惊厥概述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高热惊厥是指因高热引起的惊厥发作，通常在体温急剧升高时出现。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突然发作的全身或局部肌肉抽搐、意识丧失、牙关紧闭、口吐白沫等。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03" r="313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103" r="301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高热是主要诱因，但也可能与遗传、脑发育不全、免疫功能低下等因素有关。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高热导致脑部神经元异常放电，引起肌肉抽搐和意识障碍。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高热惊厥在儿童中较为常见，尤其在6个月至3岁之间的幼儿中发病率较高。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根据地区和人群差异，高热惊厥的发病率在1%-5%之间。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流行病学与发病率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高热惊厥的护理评估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询问患者及家属关于高热惊厥的发病情况，包括发病时间、体温、症状表现等。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了解患者既往病史，如癫痫、遗传病史等，以及家族史，以评估是否存在遗传因素。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询问患者及家属对于高热惊厥的认识程度，了解他们对疾病的认知情况。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检查患者的体温、脉搏、呼吸等生命体征，观察是否有异常表现。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检查患者的神经系统，观察是否有异常反射、肌张力等表现。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检查患者的皮肤、口腔等部位，观察是否有皮疹、溃疡等异常情况。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进行血常规检查，了解白细胞计数、血沉等指标是否正常。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进行脑电图检查，观察脑电波是否异常。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进行头颅CT或MRI检查，了解脑部结构是否异常。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实验室检查与辅助检查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高热惊厥的护理措施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https://d.book118.com/118045055047006023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2024-08-29T21:08:57.651</cp:lastPrinted>
  <dcterms:created xsi:type="dcterms:W3CDTF">2024-08-29T13:08:57Z</dcterms:created>
  <dcterms:modified xsi:type="dcterms:W3CDTF">2024-08-29T13:08:59Z</dcterms:modified>
</cp:coreProperties>
</file>