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6259F-B437-4D1C-9C3E-CFA5748E9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5E6E12-CC26-4E44-B9FB-186358069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518A68-AB0A-4325-8297-08B275972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E080D9-43D1-416C-84DE-8CBF1034F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B2991B-C685-40D2-B2BD-BF5557ABB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58B943-3AE6-4229-946C-61D9B3F6B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B2233E-F2DB-44D4-92E7-286E5576A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1E928F-D112-47A6-8B0B-5D812DAF4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947008-2C6C-4A28-A632-5DF5CAC68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120CAA-1275-4DF4-8115-EFF1C9813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FE0C5A-3388-48C5-B5E3-80738AA39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45067046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旅游业的变革与创新培训关键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旅游业变革背景与趋势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创新理念在旅游业中应用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培训在旅游业变革中作用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关键培训领域及课程设置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培训模式创新与实践探索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旅游业变革背景与趋势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800" b="580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177" b="181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0044" b="2004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全球化与旅游业发展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全球化推动旅游市场扩大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全球范围内的经济、文化交流增加，为旅游业提供了更广阔的市场空间。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旅游资源整合与优化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全球化促进了旅游资源的跨国整合，推动旅游目的地和旅游产品的多样化。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旅游服务国际化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全球化背景下，旅游服务标准和质量逐渐国际化，提升游客体验。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互联网、大数据、人工智能等信息技术在旅游业广泛应用，提升旅游服务效率和个性化水平。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信息技术应用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630" r="2063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智慧旅游发展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旅游营销创新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856" b="285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通过物联网、云计算等技术，实现旅游目的地、旅游产品、旅游服务的智能化，提高游客满意度。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社交媒体、短视频等新媒体平台为旅游业提供了新的营销手段，推动旅游品牌建设和市场拓展。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科技变革对旅游业影响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651" r="1765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文化旅游兴起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游客对旅游目的地的文化内涵和特色更加关注，文化旅游成为新的热点。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个性化需求增加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游客对旅游产品的个性化需求日益明显，追求独特的旅游体验。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品质化需求提升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游客对旅游服务的质量和水平要求更高，注重旅游过程中的细节和舒适度。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旅游法规完善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各国政府加强对旅游业的监管，完善旅游法规体系，保障游客权益和旅游市场公平竞争。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旅游政策调整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政府根据旅游业发展趋势和市场需求，调整旅游政策，促进旅游业可持续发展。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国际合作与交流加强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各国政府加强在旅游业领域的国际合作与交流，共同应对全球性挑战，推动旅游业繁荣发展。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行业法规与政策调整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创新理念在旅游业中应用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根据游客需求和兴趣，提供个性化的行程定制服务，包括主题旅游、深度游等。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定制化行程安排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通过增加互动环节，如文化体验、手工制作等，让游客更深入地了解目的地文化。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互动式体验设计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借助虚拟现实、增强现实等技术，为游客打造沉浸式的旅游体验，提升旅游吸引力。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沉浸式旅游体验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250" r="1225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个性化旅游体验设计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智能化预订系统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通过大数据分析和人工智能技术，实现旅游产品的智能推荐和预订，提高服务效率。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智能化旅游安全管理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运用物联网、大数据等技术手段，加强旅游安全监控和预警，保障游客安全。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智能化导游服务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利用语音识别、自然语言处理等技术，提供智能化的导游讲解服务，满足游客多样化需求。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智能化技术应用提升服务质量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推广生态旅游、乡村旅游等绿色旅游产品，促进旅游业可持续发展。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绿色旅游产品开发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在旅游设施建设和运营中采用节能环保技术，降低能源消耗和环境污染。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节能环保技术应用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333" b="33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加强对旅游者的环保教育，提高旅游者环保意识，促进旅游业绿色发展。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旅游者环保教育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绿色环保理念推广实践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产业融合发展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推动旅游业与文化产业、体育产业等融合发展，打造多元化旅游产品体系。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线上线下融合营销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运用互联网和社交媒体等线上平台，结合线下推广活动，提高旅游产品的知名度和美誉度。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加强与国际旅游组织和相关国家的合作与交流，共同推动旅游业的发展和创新。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跨界合作拓展市场空间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培训在旅游业变革中作用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500" r="235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通过培训，使从业人员掌握更加专业的服务技能，提高服务质量和效率。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加强旅游从业人员对旅游目的地文化的了解，提升文化传播能力。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增强文化素养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强化从业人员的职业道德意识，提高服务意识和责任感。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培养职业道德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提高从业人员素质能力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借鉴国际旅游业的成功管理经验和模式，提升我国旅游业的整体管理水平。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引入国际先进管理经验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通过培训，传播行业内创新的管理实践和方法，激发企业创新活力。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推广创新管理实践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推动旅游业标准化建设，提升行业规范化、专业化水平。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强化标准化管理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传播先进管理理念和方法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150292" y="300634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82144" y="3262579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317235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激发创新思维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加强实践性培训，使从业人员能够将理论知识转化为实际操作能力。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提升实践能力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鼓励创新实践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鼓励从业人员在工作中尝试新方法、新思路，促进创新成果的转化和应用。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9110" y="3796745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通过培训，引导从业人员关注行业动态和市场需求，培养创新意识和思维。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培养创新意识和实践能力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https://d.book118.com/118045067046006023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2024-08-29T20:48:35.689</cp:lastPrinted>
  <dcterms:created xsi:type="dcterms:W3CDTF">2024-08-29T12:48:35Z</dcterms:created>
  <dcterms:modified xsi:type="dcterms:W3CDTF">2024-08-29T12:48:37Z</dcterms:modified>
</cp:coreProperties>
</file>