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74FA7-C459-4CDC-8029-92E5D729D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1E91A-F71B-4BAF-A478-40CFE84EB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CFADF-4512-41F8-8ABC-C7F34676B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D9EC1-1CDB-4CFB-B1C2-1372ECA37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18DDD4-B340-4C69-9B50-B9B4285EC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0F6A50-7C24-4393-83AA-616CE55A6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F0385-D47A-4EBB-B69A-6877AAAEC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E6D75-B7BD-4FFA-A1A3-EAB62A587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BBB63-D6A2-4859-AA2C-02DBC3CCC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5D2B1-3259-4B80-BB38-2FDA7C258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93E44-D379-476C-BF5A-ECC95DCBA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507002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食品储存管理管理制度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食品储存管理概述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食品储存管理的基本原则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食品储存管理的主要内容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食品储存管理的操作规范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食品储存管理的监督和检查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食品储存管理的应急处理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食品储存管理概述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食品储存管理定义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食品储存管理是指对食品的入库、保管、出库等环节进行科学化、合理化的管理，确保食品质量安全、可靠，数量准确、无误，以满足消费者的需求。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食品储存管理的重要性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随着人们生活水平的提高，对食品的需求日益增加，食品储存管理对于保障食品安全、维护消费者权益、促进经济发展等方面具有重要意义。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食品储存管理的定义和重要性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" r="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国家制定了一系列关于食品储存管理的法规，如《食品安全法》、《农产品质量安全法》等，规范了食品储存管理的各个环节，确保食品质量安全可靠。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为了提高食品储存管理的水平，制定了一系列标准，如《食品储存管理规范》、《食品储存设施卫生标准》等，为食品储存管理提供了科学、合理的依据。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食品储存管理的法规和标准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食品储存管理的基本原则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储存过程中应采取必要的措施，如定期检查、清洁和维护，以防止食品受到污染、变质或过期。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对于易腐、易变质的食品，应特别关注储存温度、湿度等环境条件的控制，以确保食品新鲜度和安全性。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746" r="674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554" r="755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食品安全是食品储存管理的首要原则，必须确保储存的食品无毒无害，符合国家食品安全标准。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652454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292" b="172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质量保证原则要求在食品储存管理中注重食品质量的保持和提升。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在储存过程中，应定期对食品进行质量检查，确保食品的外观、气味、口感等感官指标正常，无不良变化。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对于不合格或变质的食品，应及时处理并记录，防止其再次进入流通环节，确保消费者权益不受侵害。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效率提升原则要求在食品储存管理中注重提高管理效率和降低成本。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42" r="2504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9375" r="1937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采用现代化的信息技术和设备，如RFID、条形码等，实现食品的快速识别、跟踪和管理，减少人工误差和时间成本。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通过合理的布局和规划，实现食品的快速进出、分类和标识，提高工作效率。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定期对仓库进行整理和盘点，保持仓库整洁有序，减少食品储存过程中的损耗和浪费。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效率提升原则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食品储存管理的主要内容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对入库食品进行严格验收，确保食品质量、数量、规格等信息与采购要求一致，并记录验收结果。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分类存放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根据食品的种类、特性、保质期等进行分类存放，避免混放和交叉污染。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对食品进行标识，包括品名、生产日期、保质期等信息，便于管理和追溯。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食品入库管理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51" r="1905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09" r="187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食品在库管理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根据食品的特性，保持适当的库内温度，防止食品变质和细菌繁殖。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保持库内适当的湿度，以防止食品干燥或受潮，影响食品的品质。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定期对库房进行清洁和消毒，保持库房的卫生环境，防止食品受到污染。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对库存食品进行定期检查，确保食品质量安全可靠。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温度控制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湿度控制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清洁卫生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对出库食品进行记录，包括品名、数量、去向等信息，便于管理和追溯。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出库审核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对出库食品进行审核，确保出库食品的质量、数量等信息符合要求。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先进先出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按照先入库先出库的原则进行管理，避免长期存放导致食品过期或变质。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食品出库管理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https://d.book118.com/118045070021006042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2024-09-21T03:32:48.284</cp:lastPrinted>
  <dcterms:created xsi:type="dcterms:W3CDTF">2024-09-20T19:32:48Z</dcterms:created>
  <dcterms:modified xsi:type="dcterms:W3CDTF">2024-09-20T19:32:50Z</dcterms:modified>
</cp:coreProperties>
</file>